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53" r:id="rId3"/>
    <p:sldId id="257" r:id="rId4"/>
    <p:sldId id="359" r:id="rId5"/>
    <p:sldId id="267" r:id="rId6"/>
    <p:sldId id="360" r:id="rId7"/>
    <p:sldId id="358" r:id="rId8"/>
    <p:sldId id="361" r:id="rId9"/>
    <p:sldId id="362" r:id="rId10"/>
    <p:sldId id="3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D0D1D9"/>
    <a:srgbClr val="191919"/>
    <a:srgbClr val="ED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34" autoAdjust="0"/>
  </p:normalViewPr>
  <p:slideViewPr>
    <p:cSldViewPr snapToGrid="0">
      <p:cViewPr>
        <p:scale>
          <a:sx n="100" d="100"/>
          <a:sy n="100" d="100"/>
        </p:scale>
        <p:origin x="-86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E3B452-7176-4640-B45E-9E375617B17E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355B8C-5BF2-4568-AA10-5EE3ED194F19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Verify data quality</a:t>
          </a:r>
          <a:endParaRPr lang="en-IN" sz="900" dirty="0"/>
        </a:p>
      </dgm:t>
    </dgm:pt>
    <dgm:pt modelId="{F02B8EC4-CB58-42EA-AB9A-A27FFA352D22}" type="parTrans" cxnId="{408F666F-7DE8-41DF-A645-4748B9DFBA6B}">
      <dgm:prSet/>
      <dgm:spPr/>
      <dgm:t>
        <a:bodyPr/>
        <a:lstStyle/>
        <a:p>
          <a:endParaRPr lang="en-IN"/>
        </a:p>
      </dgm:t>
    </dgm:pt>
    <dgm:pt modelId="{64F86362-4D5D-4098-A0C4-E04F7189EB9A}" type="sibTrans" cxnId="{408F666F-7DE8-41DF-A645-4748B9DFBA6B}">
      <dgm:prSet/>
      <dgm:spPr/>
      <dgm:t>
        <a:bodyPr/>
        <a:lstStyle/>
        <a:p>
          <a:endParaRPr lang="en-IN"/>
        </a:p>
      </dgm:t>
    </dgm:pt>
    <dgm:pt modelId="{527B6935-542D-4473-81E7-0656C6000BA1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Data pre-processing</a:t>
          </a:r>
          <a:endParaRPr lang="en-IN" sz="900" b="1" dirty="0"/>
        </a:p>
      </dgm:t>
    </dgm:pt>
    <dgm:pt modelId="{9B4EE733-99ED-46E1-8FB2-F2F55B63FAB3}" type="parTrans" cxnId="{864AD149-6A03-4E64-911C-C0C85573A79E}">
      <dgm:prSet/>
      <dgm:spPr/>
      <dgm:t>
        <a:bodyPr/>
        <a:lstStyle/>
        <a:p>
          <a:endParaRPr lang="en-IN"/>
        </a:p>
      </dgm:t>
    </dgm:pt>
    <dgm:pt modelId="{38412CB6-178B-4616-A515-F835FE51A664}" type="sibTrans" cxnId="{864AD149-6A03-4E64-911C-C0C85573A79E}">
      <dgm:prSet/>
      <dgm:spPr/>
      <dgm:t>
        <a:bodyPr/>
        <a:lstStyle/>
        <a:p>
          <a:endParaRPr lang="en-IN"/>
        </a:p>
      </dgm:t>
    </dgm:pt>
    <dgm:pt modelId="{17990CEA-78F0-4E62-AD57-1B0DD88BCD2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Clean, format data</a:t>
          </a:r>
          <a:endParaRPr lang="en-IN" sz="900" dirty="0"/>
        </a:p>
      </dgm:t>
    </dgm:pt>
    <dgm:pt modelId="{BF995338-DE81-4C53-BF7D-1F9D5AF86FA3}" type="parTrans" cxnId="{D4D5B1A0-297C-4272-A957-8D8DBF8C8F14}">
      <dgm:prSet/>
      <dgm:spPr/>
      <dgm:t>
        <a:bodyPr/>
        <a:lstStyle/>
        <a:p>
          <a:endParaRPr lang="en-IN"/>
        </a:p>
      </dgm:t>
    </dgm:pt>
    <dgm:pt modelId="{03148435-CDB5-4D8B-A555-31AD6A67AE85}" type="sibTrans" cxnId="{D4D5B1A0-297C-4272-A957-8D8DBF8C8F14}">
      <dgm:prSet/>
      <dgm:spPr/>
      <dgm:t>
        <a:bodyPr/>
        <a:lstStyle/>
        <a:p>
          <a:endParaRPr lang="en-IN"/>
        </a:p>
      </dgm:t>
    </dgm:pt>
    <dgm:pt modelId="{9070AA5F-CA15-4F51-94DF-3874CB9A06DB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Tokenization, remove stop words, normalization, stemming &amp; lemmatization, feature engineering (TF-IDF, N-gram, </a:t>
          </a:r>
          <a:r>
            <a:rPr lang="en-US" sz="900" dirty="0" err="1"/>
            <a:t>GloVe</a:t>
          </a:r>
          <a:r>
            <a:rPr lang="en-US" sz="900" dirty="0"/>
            <a:t>)</a:t>
          </a:r>
          <a:endParaRPr lang="en-IN" sz="900" dirty="0"/>
        </a:p>
      </dgm:t>
    </dgm:pt>
    <dgm:pt modelId="{6E382420-FBC3-4AC6-A382-9D3CF959B86C}" type="parTrans" cxnId="{898BF857-B143-4AEF-B4A1-7FCE2F034190}">
      <dgm:prSet/>
      <dgm:spPr/>
      <dgm:t>
        <a:bodyPr/>
        <a:lstStyle/>
        <a:p>
          <a:endParaRPr lang="en-IN"/>
        </a:p>
      </dgm:t>
    </dgm:pt>
    <dgm:pt modelId="{BADCE6FF-3248-45D9-A952-0070DB8A44F5}" type="sibTrans" cxnId="{898BF857-B143-4AEF-B4A1-7FCE2F034190}">
      <dgm:prSet/>
      <dgm:spPr/>
      <dgm:t>
        <a:bodyPr/>
        <a:lstStyle/>
        <a:p>
          <a:endParaRPr lang="en-IN"/>
        </a:p>
      </dgm:t>
    </dgm:pt>
    <dgm:pt modelId="{204213C8-8FEF-4B4C-9747-4070C63939E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Modelling</a:t>
          </a:r>
          <a:endParaRPr lang="en-IN" sz="900" b="1" dirty="0"/>
        </a:p>
      </dgm:t>
    </dgm:pt>
    <dgm:pt modelId="{D977685B-87E2-4FB7-809B-E95E9A866F11}" type="parTrans" cxnId="{DE82B938-30E3-4A63-A15B-4273E6A40F10}">
      <dgm:prSet/>
      <dgm:spPr/>
      <dgm:t>
        <a:bodyPr/>
        <a:lstStyle/>
        <a:p>
          <a:endParaRPr lang="en-IN"/>
        </a:p>
      </dgm:t>
    </dgm:pt>
    <dgm:pt modelId="{215EB7E7-9B87-4C22-93E8-58C68BF8EBF0}" type="sibTrans" cxnId="{DE82B938-30E3-4A63-A15B-4273E6A40F10}">
      <dgm:prSet/>
      <dgm:spPr/>
      <dgm:t>
        <a:bodyPr/>
        <a:lstStyle/>
        <a:p>
          <a:endParaRPr lang="en-IN"/>
        </a:p>
      </dgm:t>
    </dgm:pt>
    <dgm:pt modelId="{AF722936-33D0-40C7-8430-FF62AFA2EB4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Evaluation</a:t>
          </a:r>
          <a:endParaRPr lang="en-IN" sz="900" b="1" dirty="0"/>
        </a:p>
      </dgm:t>
    </dgm:pt>
    <dgm:pt modelId="{2F5BC559-A227-42CB-9875-B17FA5D00799}" type="parTrans" cxnId="{EFF45928-B8BC-49D4-95B9-10523F86B870}">
      <dgm:prSet/>
      <dgm:spPr/>
      <dgm:t>
        <a:bodyPr/>
        <a:lstStyle/>
        <a:p>
          <a:endParaRPr lang="en-IN"/>
        </a:p>
      </dgm:t>
    </dgm:pt>
    <dgm:pt modelId="{B9BF0066-5987-451F-B880-B498EBC92300}" type="sibTrans" cxnId="{EFF45928-B8BC-49D4-95B9-10523F86B870}">
      <dgm:prSet/>
      <dgm:spPr/>
      <dgm:t>
        <a:bodyPr/>
        <a:lstStyle/>
        <a:p>
          <a:endParaRPr lang="en-IN"/>
        </a:p>
      </dgm:t>
    </dgm:pt>
    <dgm:pt modelId="{5A0ED2F9-A9E6-4C8B-9801-3F6241D63F1D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Accuracy, Precision, recall, F1-score, AUC, </a:t>
          </a:r>
          <a:r>
            <a:rPr lang="en-US" sz="900" dirty="0" err="1"/>
            <a:t>val</a:t>
          </a:r>
          <a:r>
            <a:rPr lang="en-US" sz="900" dirty="0"/>
            <a:t>-loss</a:t>
          </a:r>
          <a:endParaRPr lang="en-IN" sz="900" dirty="0"/>
        </a:p>
      </dgm:t>
    </dgm:pt>
    <dgm:pt modelId="{71D64756-E871-4753-BA2E-6BAF5705FDC3}" type="parTrans" cxnId="{E0E3C526-6EA6-407E-89BE-F048A4CC1C36}">
      <dgm:prSet/>
      <dgm:spPr/>
      <dgm:t>
        <a:bodyPr/>
        <a:lstStyle/>
        <a:p>
          <a:endParaRPr lang="en-IN"/>
        </a:p>
      </dgm:t>
    </dgm:pt>
    <dgm:pt modelId="{33E631D0-357A-4FB0-9539-7D522EC82733}" type="sibTrans" cxnId="{E0E3C526-6EA6-407E-89BE-F048A4CC1C36}">
      <dgm:prSet/>
      <dgm:spPr/>
      <dgm:t>
        <a:bodyPr/>
        <a:lstStyle/>
        <a:p>
          <a:endParaRPr lang="en-IN"/>
        </a:p>
      </dgm:t>
    </dgm:pt>
    <dgm:pt modelId="{F64CDEF3-B967-4C40-8857-A60DB87F8D7B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Understand data structure</a:t>
          </a:r>
          <a:endParaRPr lang="en-IN" sz="900" dirty="0"/>
        </a:p>
      </dgm:t>
    </dgm:pt>
    <dgm:pt modelId="{BA11555F-BA0E-479A-9012-E8C9B49AF50B}" type="parTrans" cxnId="{3C468582-93D9-40DF-841A-285039D0EC14}">
      <dgm:prSet/>
      <dgm:spPr/>
      <dgm:t>
        <a:bodyPr/>
        <a:lstStyle/>
        <a:p>
          <a:endParaRPr lang="en-IN"/>
        </a:p>
      </dgm:t>
    </dgm:pt>
    <dgm:pt modelId="{6DEEA664-326F-47D9-B086-EB3D97EBD3BD}" type="sibTrans" cxnId="{3C468582-93D9-40DF-841A-285039D0EC14}">
      <dgm:prSet/>
      <dgm:spPr/>
      <dgm:t>
        <a:bodyPr/>
        <a:lstStyle/>
        <a:p>
          <a:endParaRPr lang="en-IN"/>
        </a:p>
      </dgm:t>
    </dgm:pt>
    <dgm:pt modelId="{917E8F54-E9B9-4C84-B43D-C18E49EEAB5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Perform EDA</a:t>
          </a:r>
          <a:endParaRPr lang="en-IN" sz="900" dirty="0"/>
        </a:p>
      </dgm:t>
    </dgm:pt>
    <dgm:pt modelId="{EA37F6D6-3884-49E9-B592-CA768846C42A}" type="parTrans" cxnId="{B2A1357E-1F9E-49A1-9196-F9600F026B32}">
      <dgm:prSet/>
      <dgm:spPr/>
      <dgm:t>
        <a:bodyPr/>
        <a:lstStyle/>
        <a:p>
          <a:endParaRPr lang="en-IN"/>
        </a:p>
      </dgm:t>
    </dgm:pt>
    <dgm:pt modelId="{91C7F49A-CEB7-4BBE-B585-76502A755473}" type="sibTrans" cxnId="{B2A1357E-1F9E-49A1-9196-F9600F026B32}">
      <dgm:prSet/>
      <dgm:spPr/>
      <dgm:t>
        <a:bodyPr/>
        <a:lstStyle/>
        <a:p>
          <a:endParaRPr lang="en-IN"/>
        </a:p>
      </dgm:t>
    </dgm:pt>
    <dgm:pt modelId="{B397A577-6692-44AB-9FDF-C812D1670F0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Finalize dataset</a:t>
          </a:r>
          <a:endParaRPr lang="en-IN" sz="900" dirty="0"/>
        </a:p>
      </dgm:t>
    </dgm:pt>
    <dgm:pt modelId="{FDFEF8DB-069C-4824-B5C8-FB2FE314C6FF}" type="parTrans" cxnId="{6322F7E4-CA71-4CAC-9666-14177BC89950}">
      <dgm:prSet/>
      <dgm:spPr/>
      <dgm:t>
        <a:bodyPr/>
        <a:lstStyle/>
        <a:p>
          <a:endParaRPr lang="en-IN"/>
        </a:p>
      </dgm:t>
    </dgm:pt>
    <dgm:pt modelId="{38A1CF74-ABCD-4DFA-BFB2-DA2B02317087}" type="sibTrans" cxnId="{6322F7E4-CA71-4CAC-9666-14177BC89950}">
      <dgm:prSet/>
      <dgm:spPr/>
      <dgm:t>
        <a:bodyPr/>
        <a:lstStyle/>
        <a:p>
          <a:endParaRPr lang="en-IN"/>
        </a:p>
      </dgm:t>
    </dgm:pt>
    <dgm:pt modelId="{10C4F481-690E-40D1-BC10-DEF5E8FD8ABE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Train/test data split</a:t>
          </a:r>
          <a:endParaRPr lang="en-IN" sz="900" dirty="0"/>
        </a:p>
      </dgm:t>
    </dgm:pt>
    <dgm:pt modelId="{288FA4D6-F17D-4E45-B667-52875F7FF4AB}" type="parTrans" cxnId="{9E06FC7E-EA2F-43AB-AAA7-080AAFBA2617}">
      <dgm:prSet/>
      <dgm:spPr/>
      <dgm:t>
        <a:bodyPr/>
        <a:lstStyle/>
        <a:p>
          <a:endParaRPr lang="en-IN"/>
        </a:p>
      </dgm:t>
    </dgm:pt>
    <dgm:pt modelId="{42FBEF51-0DC9-45B7-9469-1338CB382AFB}" type="sibTrans" cxnId="{9E06FC7E-EA2F-43AB-AAA7-080AAFBA2617}">
      <dgm:prSet/>
      <dgm:spPr/>
      <dgm:t>
        <a:bodyPr/>
        <a:lstStyle/>
        <a:p>
          <a:endParaRPr lang="en-IN"/>
        </a:p>
      </dgm:t>
    </dgm:pt>
    <dgm:pt modelId="{32795C80-37B6-4B0C-A894-D61C685A975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Alter hyper parameters, find better working model</a:t>
          </a:r>
          <a:endParaRPr lang="en-IN" sz="900" dirty="0"/>
        </a:p>
      </dgm:t>
    </dgm:pt>
    <dgm:pt modelId="{68D8F75A-27B8-48CC-A2FB-A6225F7A2994}" type="parTrans" cxnId="{22E4B955-6C47-40FF-830B-BAE49DB38817}">
      <dgm:prSet/>
      <dgm:spPr/>
      <dgm:t>
        <a:bodyPr/>
        <a:lstStyle/>
        <a:p>
          <a:endParaRPr lang="en-IN"/>
        </a:p>
      </dgm:t>
    </dgm:pt>
    <dgm:pt modelId="{280CAA30-B6E5-4446-AB23-7D0EA1F46278}" type="sibTrans" cxnId="{22E4B955-6C47-40FF-830B-BAE49DB38817}">
      <dgm:prSet/>
      <dgm:spPr/>
      <dgm:t>
        <a:bodyPr/>
        <a:lstStyle/>
        <a:p>
          <a:endParaRPr lang="en-IN"/>
        </a:p>
      </dgm:t>
    </dgm:pt>
    <dgm:pt modelId="{B98B9713-5897-4B66-A6DC-34843A49A1A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Deployment</a:t>
          </a:r>
          <a:endParaRPr lang="en-IN" sz="900" b="1" dirty="0"/>
        </a:p>
      </dgm:t>
    </dgm:pt>
    <dgm:pt modelId="{C5D89767-791F-4F9C-803F-286C5FF900FD}" type="parTrans" cxnId="{A259636E-3B0E-45B3-BD43-1A6F336BFDA2}">
      <dgm:prSet/>
      <dgm:spPr/>
      <dgm:t>
        <a:bodyPr/>
        <a:lstStyle/>
        <a:p>
          <a:endParaRPr lang="en-IN"/>
        </a:p>
      </dgm:t>
    </dgm:pt>
    <dgm:pt modelId="{06B72450-ABBB-4D7D-994C-71207937AF5C}" type="sibTrans" cxnId="{A259636E-3B0E-45B3-BD43-1A6F336BFDA2}">
      <dgm:prSet/>
      <dgm:spPr/>
      <dgm:t>
        <a:bodyPr/>
        <a:lstStyle/>
        <a:p>
          <a:endParaRPr lang="en-IN"/>
        </a:p>
      </dgm:t>
    </dgm:pt>
    <dgm:pt modelId="{716C9315-1410-4598-B8F0-042B782737A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User Integration</a:t>
          </a:r>
          <a:endParaRPr lang="en-IN" sz="900" dirty="0"/>
        </a:p>
      </dgm:t>
    </dgm:pt>
    <dgm:pt modelId="{E5F88919-6BB4-4CA6-AB32-BAA7D84A5AB0}" type="parTrans" cxnId="{1A118F56-F4BD-4989-96EC-235314857C93}">
      <dgm:prSet/>
      <dgm:spPr/>
      <dgm:t>
        <a:bodyPr/>
        <a:lstStyle/>
        <a:p>
          <a:endParaRPr lang="en-IN"/>
        </a:p>
      </dgm:t>
    </dgm:pt>
    <dgm:pt modelId="{D77D8F4B-217D-4B25-9F6C-7DE8496ADC54}" type="sibTrans" cxnId="{1A118F56-F4BD-4989-96EC-235314857C93}">
      <dgm:prSet/>
      <dgm:spPr/>
      <dgm:t>
        <a:bodyPr/>
        <a:lstStyle/>
        <a:p>
          <a:endParaRPr lang="en-IN"/>
        </a:p>
      </dgm:t>
    </dgm:pt>
    <dgm:pt modelId="{3C6A29E8-6669-49B1-B785-5FF8FEE3F8F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Analyze production environment</a:t>
          </a:r>
          <a:endParaRPr lang="en-IN" sz="900" dirty="0"/>
        </a:p>
      </dgm:t>
    </dgm:pt>
    <dgm:pt modelId="{36737166-DA59-4B48-A3EE-F3EF95563779}" type="parTrans" cxnId="{41F41D7E-3B7D-4118-B815-3FAAF99EBD71}">
      <dgm:prSet/>
      <dgm:spPr/>
      <dgm:t>
        <a:bodyPr/>
        <a:lstStyle/>
        <a:p>
          <a:endParaRPr lang="en-IN"/>
        </a:p>
      </dgm:t>
    </dgm:pt>
    <dgm:pt modelId="{1A7F24E8-88DF-4C77-A0D6-88B33665B3CA}" type="sibTrans" cxnId="{41F41D7E-3B7D-4118-B815-3FAAF99EBD71}">
      <dgm:prSet/>
      <dgm:spPr/>
      <dgm:t>
        <a:bodyPr/>
        <a:lstStyle/>
        <a:p>
          <a:endParaRPr lang="en-IN"/>
        </a:p>
      </dgm:t>
    </dgm:pt>
    <dgm:pt modelId="{D23EFA56-043B-4B0D-A72D-22CD79A84DE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Monitoring and maintenance</a:t>
          </a:r>
          <a:endParaRPr lang="en-IN" sz="900" dirty="0"/>
        </a:p>
      </dgm:t>
    </dgm:pt>
    <dgm:pt modelId="{EADC0699-7C11-42D7-BCEA-BBA067CE6D0B}" type="parTrans" cxnId="{51C21CC8-D2A2-4526-9165-F50371BDFCC4}">
      <dgm:prSet/>
      <dgm:spPr/>
      <dgm:t>
        <a:bodyPr/>
        <a:lstStyle/>
        <a:p>
          <a:endParaRPr lang="en-IN"/>
        </a:p>
      </dgm:t>
    </dgm:pt>
    <dgm:pt modelId="{9282283D-EBCF-4221-867E-A11AD8FFEABA}" type="sibTrans" cxnId="{51C21CC8-D2A2-4526-9165-F50371BDFCC4}">
      <dgm:prSet/>
      <dgm:spPr/>
      <dgm:t>
        <a:bodyPr/>
        <a:lstStyle/>
        <a:p>
          <a:endParaRPr lang="en-IN"/>
        </a:p>
      </dgm:t>
    </dgm:pt>
    <dgm:pt modelId="{6972017D-E3A2-4C67-80A4-7900A0BB81D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Use NLP models like RNN’s, LSTMS and other advanced models</a:t>
          </a:r>
          <a:endParaRPr lang="en-IN" sz="900" dirty="0"/>
        </a:p>
      </dgm:t>
    </dgm:pt>
    <dgm:pt modelId="{8A9A19CE-FD84-4D2B-B8FD-49A7931C4E1E}" type="parTrans" cxnId="{C8141C2D-5673-454A-BBE0-7CF1F78410DA}">
      <dgm:prSet/>
      <dgm:spPr/>
      <dgm:t>
        <a:bodyPr/>
        <a:lstStyle/>
        <a:p>
          <a:endParaRPr lang="en-IN"/>
        </a:p>
      </dgm:t>
    </dgm:pt>
    <dgm:pt modelId="{72D9C0C7-AEF5-4CB5-9CDF-85878339435E}" type="sibTrans" cxnId="{C8141C2D-5673-454A-BBE0-7CF1F78410DA}">
      <dgm:prSet/>
      <dgm:spPr/>
      <dgm:t>
        <a:bodyPr/>
        <a:lstStyle/>
        <a:p>
          <a:endParaRPr lang="en-IN"/>
        </a:p>
      </dgm:t>
    </dgm:pt>
    <dgm:pt modelId="{B974D6F8-892F-46B7-B828-3881C2324DA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Data Analysis</a:t>
          </a:r>
          <a:endParaRPr lang="en-IN" sz="900" b="1" dirty="0"/>
        </a:p>
      </dgm:t>
    </dgm:pt>
    <dgm:pt modelId="{A27B1A22-E609-433C-A088-6C85DC97A5CA}" type="sibTrans" cxnId="{4567D7C3-C13E-4901-AC83-F7EAFFED08B3}">
      <dgm:prSet/>
      <dgm:spPr/>
      <dgm:t>
        <a:bodyPr/>
        <a:lstStyle/>
        <a:p>
          <a:endParaRPr lang="en-IN"/>
        </a:p>
      </dgm:t>
    </dgm:pt>
    <dgm:pt modelId="{DBF463F4-56A6-4F5D-9C2D-00195ACCE8DB}" type="parTrans" cxnId="{4567D7C3-C13E-4901-AC83-F7EAFFED08B3}">
      <dgm:prSet/>
      <dgm:spPr/>
      <dgm:t>
        <a:bodyPr/>
        <a:lstStyle/>
        <a:p>
          <a:endParaRPr lang="en-IN"/>
        </a:p>
      </dgm:t>
    </dgm:pt>
    <dgm:pt modelId="{7FD20AB8-3B95-400E-A4BD-CED2DB523EB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Business Understanding</a:t>
          </a:r>
          <a:endParaRPr lang="en-IN" sz="900" b="1" dirty="0"/>
        </a:p>
      </dgm:t>
    </dgm:pt>
    <dgm:pt modelId="{EF0B15F3-5284-4315-A3E4-C344CBC66AF1}" type="parTrans" cxnId="{3CB1C997-20E3-4607-AB27-9362AC17E2C6}">
      <dgm:prSet/>
      <dgm:spPr/>
      <dgm:t>
        <a:bodyPr/>
        <a:lstStyle/>
        <a:p>
          <a:endParaRPr lang="en-IN"/>
        </a:p>
      </dgm:t>
    </dgm:pt>
    <dgm:pt modelId="{F66DF621-E67A-42A0-A25B-BA5BC6846DA0}" type="sibTrans" cxnId="{3CB1C997-20E3-4607-AB27-9362AC17E2C6}">
      <dgm:prSet/>
      <dgm:spPr/>
      <dgm:t>
        <a:bodyPr/>
        <a:lstStyle/>
        <a:p>
          <a:endParaRPr lang="en-IN"/>
        </a:p>
      </dgm:t>
    </dgm:pt>
    <dgm:pt modelId="{4FD22197-5151-4C26-95E8-9BD462F32B7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Determine the business objective</a:t>
          </a:r>
          <a:endParaRPr lang="en-IN" sz="900" b="0" dirty="0"/>
        </a:p>
      </dgm:t>
    </dgm:pt>
    <dgm:pt modelId="{224D0B3E-3A20-456A-A830-C804D2EBBA32}" type="parTrans" cxnId="{BC8DD11A-2653-4199-AF35-54E29EAA580E}">
      <dgm:prSet/>
      <dgm:spPr/>
      <dgm:t>
        <a:bodyPr/>
        <a:lstStyle/>
        <a:p>
          <a:endParaRPr lang="en-IN"/>
        </a:p>
      </dgm:t>
    </dgm:pt>
    <dgm:pt modelId="{46E616DE-B600-46C5-95F6-30A83CC07EEA}" type="sibTrans" cxnId="{BC8DD11A-2653-4199-AF35-54E29EAA580E}">
      <dgm:prSet/>
      <dgm:spPr/>
      <dgm:t>
        <a:bodyPr/>
        <a:lstStyle/>
        <a:p>
          <a:endParaRPr lang="en-IN"/>
        </a:p>
      </dgm:t>
    </dgm:pt>
    <dgm:pt modelId="{3A1E3642-3404-43F2-971A-5D94157DBF71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Set overall goals to achieve</a:t>
          </a:r>
          <a:endParaRPr lang="en-IN" sz="900" b="0" dirty="0"/>
        </a:p>
      </dgm:t>
    </dgm:pt>
    <dgm:pt modelId="{332BC25D-D902-4A1E-A352-EFA057E424BD}" type="parTrans" cxnId="{2BFA232D-17D4-47CA-9BCB-749510D3C19F}">
      <dgm:prSet/>
      <dgm:spPr/>
      <dgm:t>
        <a:bodyPr/>
        <a:lstStyle/>
        <a:p>
          <a:endParaRPr lang="en-IN"/>
        </a:p>
      </dgm:t>
    </dgm:pt>
    <dgm:pt modelId="{32B83DF5-2858-4320-820E-2E11684027B1}" type="sibTrans" cxnId="{2BFA232D-17D4-47CA-9BCB-749510D3C19F}">
      <dgm:prSet/>
      <dgm:spPr/>
      <dgm:t>
        <a:bodyPr/>
        <a:lstStyle/>
        <a:p>
          <a:endParaRPr lang="en-IN"/>
        </a:p>
      </dgm:t>
    </dgm:pt>
    <dgm:pt modelId="{16B19E4B-B1BE-47AC-A115-AA79F475D4F8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Finalize on milestones to target</a:t>
          </a:r>
          <a:endParaRPr lang="en-IN" sz="900" b="0" dirty="0"/>
        </a:p>
      </dgm:t>
    </dgm:pt>
    <dgm:pt modelId="{059DB4CF-CF64-4368-AD7C-A0FE7129A2BD}" type="parTrans" cxnId="{07276D2E-AC4E-4220-ABBD-811087F8EBD1}">
      <dgm:prSet/>
      <dgm:spPr/>
      <dgm:t>
        <a:bodyPr/>
        <a:lstStyle/>
        <a:p>
          <a:endParaRPr lang="en-IN"/>
        </a:p>
      </dgm:t>
    </dgm:pt>
    <dgm:pt modelId="{905CF7FE-527A-4638-BC1A-818D99196C74}" type="sibTrans" cxnId="{07276D2E-AC4E-4220-ABBD-811087F8EBD1}">
      <dgm:prSet/>
      <dgm:spPr/>
      <dgm:t>
        <a:bodyPr/>
        <a:lstStyle/>
        <a:p>
          <a:endParaRPr lang="en-IN"/>
        </a:p>
      </dgm:t>
    </dgm:pt>
    <dgm:pt modelId="{8A9B660B-F0AC-4637-A109-33BE2BE4AC29}" type="pres">
      <dgm:prSet presAssocID="{BEE3B452-7176-4640-B45E-9E375617B17E}" presName="linearFlow" presStyleCnt="0">
        <dgm:presLayoutVars>
          <dgm:dir/>
          <dgm:animLvl val="lvl"/>
          <dgm:resizeHandles val="exact"/>
        </dgm:presLayoutVars>
      </dgm:prSet>
      <dgm:spPr/>
    </dgm:pt>
    <dgm:pt modelId="{30872683-BF6D-4702-8248-DB16631DF132}" type="pres">
      <dgm:prSet presAssocID="{7FD20AB8-3B95-400E-A4BD-CED2DB523EBB}" presName="composite" presStyleCnt="0"/>
      <dgm:spPr/>
    </dgm:pt>
    <dgm:pt modelId="{01853A8B-5445-43D0-9C69-2A114448F8B5}" type="pres">
      <dgm:prSet presAssocID="{7FD20AB8-3B95-400E-A4BD-CED2DB523EB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CD7C4BD9-D44D-406C-81FA-A92656960398}" type="pres">
      <dgm:prSet presAssocID="{7FD20AB8-3B95-400E-A4BD-CED2DB523EBB}" presName="descendantText" presStyleLbl="alignAcc1" presStyleIdx="0" presStyleCnt="6">
        <dgm:presLayoutVars>
          <dgm:bulletEnabled val="1"/>
        </dgm:presLayoutVars>
      </dgm:prSet>
      <dgm:spPr/>
    </dgm:pt>
    <dgm:pt modelId="{5A11C037-405C-4AB4-B807-7CCE37C5C00C}" type="pres">
      <dgm:prSet presAssocID="{F66DF621-E67A-42A0-A25B-BA5BC6846DA0}" presName="sp" presStyleCnt="0"/>
      <dgm:spPr/>
    </dgm:pt>
    <dgm:pt modelId="{4B360C75-DCAE-4FC2-AFCE-EF59B7134134}" type="pres">
      <dgm:prSet presAssocID="{B974D6F8-892F-46B7-B828-3881C2324DA7}" presName="composite" presStyleCnt="0"/>
      <dgm:spPr/>
    </dgm:pt>
    <dgm:pt modelId="{63199F8A-741A-4FA7-A05C-D51BEEB3C037}" type="pres">
      <dgm:prSet presAssocID="{B974D6F8-892F-46B7-B828-3881C2324DA7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4C04992-7F15-4C62-ABE4-656DB2CC2402}" type="pres">
      <dgm:prSet presAssocID="{B974D6F8-892F-46B7-B828-3881C2324DA7}" presName="descendantText" presStyleLbl="alignAcc1" presStyleIdx="1" presStyleCnt="6" custLinFactNeighborX="0">
        <dgm:presLayoutVars>
          <dgm:bulletEnabled val="1"/>
        </dgm:presLayoutVars>
      </dgm:prSet>
      <dgm:spPr/>
    </dgm:pt>
    <dgm:pt modelId="{1D79186A-06CE-4FBB-A33E-0EDE0DFDAE83}" type="pres">
      <dgm:prSet presAssocID="{A27B1A22-E609-433C-A088-6C85DC97A5CA}" presName="sp" presStyleCnt="0"/>
      <dgm:spPr/>
    </dgm:pt>
    <dgm:pt modelId="{61E4330B-F272-46B1-9946-CD8C15F45263}" type="pres">
      <dgm:prSet presAssocID="{527B6935-542D-4473-81E7-0656C6000BA1}" presName="composite" presStyleCnt="0"/>
      <dgm:spPr/>
    </dgm:pt>
    <dgm:pt modelId="{5B067860-0BF1-4083-A89F-BFB9B39E950C}" type="pres">
      <dgm:prSet presAssocID="{527B6935-542D-4473-81E7-0656C6000BA1}" presName="parentText" presStyleLbl="alignNode1" presStyleIdx="2" presStyleCnt="6" custLinFactNeighborY="-1065">
        <dgm:presLayoutVars>
          <dgm:chMax val="1"/>
          <dgm:bulletEnabled val="1"/>
        </dgm:presLayoutVars>
      </dgm:prSet>
      <dgm:spPr/>
    </dgm:pt>
    <dgm:pt modelId="{8732F885-2301-479D-8B91-8A8682C4EBDD}" type="pres">
      <dgm:prSet presAssocID="{527B6935-542D-4473-81E7-0656C6000BA1}" presName="descendantText" presStyleLbl="alignAcc1" presStyleIdx="2" presStyleCnt="6" custLinFactNeighborX="0" custLinFactNeighborY="627">
        <dgm:presLayoutVars>
          <dgm:bulletEnabled val="1"/>
        </dgm:presLayoutVars>
      </dgm:prSet>
      <dgm:spPr/>
    </dgm:pt>
    <dgm:pt modelId="{7B4EF752-A400-4F6D-B1FB-1908B6C769E2}" type="pres">
      <dgm:prSet presAssocID="{38412CB6-178B-4616-A515-F835FE51A664}" presName="sp" presStyleCnt="0"/>
      <dgm:spPr/>
    </dgm:pt>
    <dgm:pt modelId="{C1E66F55-04B7-4F5E-89DA-57B159103846}" type="pres">
      <dgm:prSet presAssocID="{204213C8-8FEF-4B4C-9747-4070C63939E7}" presName="composite" presStyleCnt="0"/>
      <dgm:spPr/>
    </dgm:pt>
    <dgm:pt modelId="{B4B0A396-7B67-4434-84B5-6D4EBF7C7FDA}" type="pres">
      <dgm:prSet presAssocID="{204213C8-8FEF-4B4C-9747-4070C63939E7}" presName="parentText" presStyleLbl="alignNode1" presStyleIdx="3" presStyleCnt="6" custLinFactNeighborY="0">
        <dgm:presLayoutVars>
          <dgm:chMax val="1"/>
          <dgm:bulletEnabled val="1"/>
        </dgm:presLayoutVars>
      </dgm:prSet>
      <dgm:spPr/>
    </dgm:pt>
    <dgm:pt modelId="{8F4E2748-5DAD-4C45-A585-0FB7A5DB6564}" type="pres">
      <dgm:prSet presAssocID="{204213C8-8FEF-4B4C-9747-4070C63939E7}" presName="descendantText" presStyleLbl="alignAcc1" presStyleIdx="3" presStyleCnt="6" custLinFactNeighborY="0">
        <dgm:presLayoutVars>
          <dgm:bulletEnabled val="1"/>
        </dgm:presLayoutVars>
      </dgm:prSet>
      <dgm:spPr/>
    </dgm:pt>
    <dgm:pt modelId="{DCC5D454-B341-4BFC-89E8-7DD1C02994AD}" type="pres">
      <dgm:prSet presAssocID="{215EB7E7-9B87-4C22-93E8-58C68BF8EBF0}" presName="sp" presStyleCnt="0"/>
      <dgm:spPr/>
    </dgm:pt>
    <dgm:pt modelId="{D7A35A53-6947-470F-BB95-DCDA6DBDE0CE}" type="pres">
      <dgm:prSet presAssocID="{AF722936-33D0-40C7-8430-FF62AFA2EB4D}" presName="composite" presStyleCnt="0"/>
      <dgm:spPr/>
    </dgm:pt>
    <dgm:pt modelId="{B18A62A5-A3D8-4514-A233-F612410C6043}" type="pres">
      <dgm:prSet presAssocID="{AF722936-33D0-40C7-8430-FF62AFA2EB4D}" presName="parentText" presStyleLbl="alignNode1" presStyleIdx="4" presStyleCnt="6" custLinFactNeighborY="0">
        <dgm:presLayoutVars>
          <dgm:chMax val="1"/>
          <dgm:bulletEnabled val="1"/>
        </dgm:presLayoutVars>
      </dgm:prSet>
      <dgm:spPr/>
    </dgm:pt>
    <dgm:pt modelId="{EDE5DBAB-8171-408F-8ED5-F8B7C0E2657D}" type="pres">
      <dgm:prSet presAssocID="{AF722936-33D0-40C7-8430-FF62AFA2EB4D}" presName="descendantText" presStyleLbl="alignAcc1" presStyleIdx="4" presStyleCnt="6" custLinFactNeighborY="0">
        <dgm:presLayoutVars>
          <dgm:bulletEnabled val="1"/>
        </dgm:presLayoutVars>
      </dgm:prSet>
      <dgm:spPr/>
    </dgm:pt>
    <dgm:pt modelId="{D14751EB-00B3-4305-860B-F2E0BD5FB161}" type="pres">
      <dgm:prSet presAssocID="{B9BF0066-5987-451F-B880-B498EBC92300}" presName="sp" presStyleCnt="0"/>
      <dgm:spPr/>
    </dgm:pt>
    <dgm:pt modelId="{EA114597-4113-4560-932F-B760559CCCBA}" type="pres">
      <dgm:prSet presAssocID="{B98B9713-5897-4B66-A6DC-34843A49A1A7}" presName="composite" presStyleCnt="0"/>
      <dgm:spPr/>
    </dgm:pt>
    <dgm:pt modelId="{76FA9D35-26C5-421F-986A-026BB9E9FF7C}" type="pres">
      <dgm:prSet presAssocID="{B98B9713-5897-4B66-A6DC-34843A49A1A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2089E73-4811-4B90-AA28-4F36EE0AA571}" type="pres">
      <dgm:prSet presAssocID="{B98B9713-5897-4B66-A6DC-34843A49A1A7}" presName="descendantText" presStyleLbl="alignAcc1" presStyleIdx="5" presStyleCnt="6" custLinFactNeighborY="0">
        <dgm:presLayoutVars>
          <dgm:bulletEnabled val="1"/>
        </dgm:presLayoutVars>
      </dgm:prSet>
      <dgm:spPr/>
    </dgm:pt>
  </dgm:ptLst>
  <dgm:cxnLst>
    <dgm:cxn modelId="{2DD6370F-E6D2-42DC-8836-D5A74723837E}" type="presOf" srcId="{B98B9713-5897-4B66-A6DC-34843A49A1A7}" destId="{76FA9D35-26C5-421F-986A-026BB9E9FF7C}" srcOrd="0" destOrd="0" presId="urn:microsoft.com/office/officeart/2005/8/layout/chevron2"/>
    <dgm:cxn modelId="{E559C515-F832-4CF3-9B03-74AC8B7C6F6A}" type="presOf" srcId="{5A0ED2F9-A9E6-4C8B-9801-3F6241D63F1D}" destId="{EDE5DBAB-8171-408F-8ED5-F8B7C0E2657D}" srcOrd="0" destOrd="1" presId="urn:microsoft.com/office/officeart/2005/8/layout/chevron2"/>
    <dgm:cxn modelId="{BC8DD11A-2653-4199-AF35-54E29EAA580E}" srcId="{7FD20AB8-3B95-400E-A4BD-CED2DB523EBB}" destId="{4FD22197-5151-4C26-95E8-9BD462F32B75}" srcOrd="0" destOrd="0" parTransId="{224D0B3E-3A20-456A-A830-C804D2EBBA32}" sibTransId="{46E616DE-B600-46C5-95F6-30A83CC07EEA}"/>
    <dgm:cxn modelId="{B1425C23-BB77-42B9-929E-F558498C4382}" type="presOf" srcId="{7FD20AB8-3B95-400E-A4BD-CED2DB523EBB}" destId="{01853A8B-5445-43D0-9C69-2A114448F8B5}" srcOrd="0" destOrd="0" presId="urn:microsoft.com/office/officeart/2005/8/layout/chevron2"/>
    <dgm:cxn modelId="{5BD79224-2142-4938-B066-69ADFE2A8DFD}" type="presOf" srcId="{B397A577-6692-44AB-9FDF-C812D1670F02}" destId="{E4C04992-7F15-4C62-ABE4-656DB2CC2402}" srcOrd="0" destOrd="3" presId="urn:microsoft.com/office/officeart/2005/8/layout/chevron2"/>
    <dgm:cxn modelId="{E0E3C526-6EA6-407E-89BE-F048A4CC1C36}" srcId="{AF722936-33D0-40C7-8430-FF62AFA2EB4D}" destId="{5A0ED2F9-A9E6-4C8B-9801-3F6241D63F1D}" srcOrd="1" destOrd="0" parTransId="{71D64756-E871-4753-BA2E-6BAF5705FDC3}" sibTransId="{33E631D0-357A-4FB0-9539-7D522EC82733}"/>
    <dgm:cxn modelId="{EFF45928-B8BC-49D4-95B9-10523F86B870}" srcId="{BEE3B452-7176-4640-B45E-9E375617B17E}" destId="{AF722936-33D0-40C7-8430-FF62AFA2EB4D}" srcOrd="4" destOrd="0" parTransId="{2F5BC559-A227-42CB-9875-B17FA5D00799}" sibTransId="{B9BF0066-5987-451F-B880-B498EBC92300}"/>
    <dgm:cxn modelId="{C8141C2D-5673-454A-BBE0-7CF1F78410DA}" srcId="{204213C8-8FEF-4B4C-9747-4070C63939E7}" destId="{6972017D-E3A2-4C67-80A4-7900A0BB81DF}" srcOrd="0" destOrd="0" parTransId="{8A9A19CE-FD84-4D2B-B8FD-49A7931C4E1E}" sibTransId="{72D9C0C7-AEF5-4CB5-9CDF-85878339435E}"/>
    <dgm:cxn modelId="{2BFA232D-17D4-47CA-9BCB-749510D3C19F}" srcId="{7FD20AB8-3B95-400E-A4BD-CED2DB523EBB}" destId="{3A1E3642-3404-43F2-971A-5D94157DBF71}" srcOrd="1" destOrd="0" parTransId="{332BC25D-D902-4A1E-A352-EFA057E424BD}" sibTransId="{32B83DF5-2858-4320-820E-2E11684027B1}"/>
    <dgm:cxn modelId="{07276D2E-AC4E-4220-ABBD-811087F8EBD1}" srcId="{7FD20AB8-3B95-400E-A4BD-CED2DB523EBB}" destId="{16B19E4B-B1BE-47AC-A115-AA79F475D4F8}" srcOrd="2" destOrd="0" parTransId="{059DB4CF-CF64-4368-AD7C-A0FE7129A2BD}" sibTransId="{905CF7FE-527A-4638-BC1A-818D99196C74}"/>
    <dgm:cxn modelId="{9910A22E-538F-4390-AF7F-881452311F94}" type="presOf" srcId="{B974D6F8-892F-46B7-B828-3881C2324DA7}" destId="{63199F8A-741A-4FA7-A05C-D51BEEB3C037}" srcOrd="0" destOrd="0" presId="urn:microsoft.com/office/officeart/2005/8/layout/chevron2"/>
    <dgm:cxn modelId="{4059E235-E53B-4AFC-9629-DA245FB8D186}" type="presOf" srcId="{32795C80-37B6-4B0C-A894-D61C685A9755}" destId="{EDE5DBAB-8171-408F-8ED5-F8B7C0E2657D}" srcOrd="0" destOrd="0" presId="urn:microsoft.com/office/officeart/2005/8/layout/chevron2"/>
    <dgm:cxn modelId="{5D2A7336-F72B-40DF-ADA4-87487E973E20}" type="presOf" srcId="{3A1E3642-3404-43F2-971A-5D94157DBF71}" destId="{CD7C4BD9-D44D-406C-81FA-A92656960398}" srcOrd="0" destOrd="1" presId="urn:microsoft.com/office/officeart/2005/8/layout/chevron2"/>
    <dgm:cxn modelId="{DE82B938-30E3-4A63-A15B-4273E6A40F10}" srcId="{BEE3B452-7176-4640-B45E-9E375617B17E}" destId="{204213C8-8FEF-4B4C-9747-4070C63939E7}" srcOrd="3" destOrd="0" parTransId="{D977685B-87E2-4FB7-809B-E95E9A866F11}" sibTransId="{215EB7E7-9B87-4C22-93E8-58C68BF8EBF0}"/>
    <dgm:cxn modelId="{448EEB48-1C05-42C7-B19F-07ABF7825273}" type="presOf" srcId="{4FD22197-5151-4C26-95E8-9BD462F32B75}" destId="{CD7C4BD9-D44D-406C-81FA-A92656960398}" srcOrd="0" destOrd="0" presId="urn:microsoft.com/office/officeart/2005/8/layout/chevron2"/>
    <dgm:cxn modelId="{864AD149-6A03-4E64-911C-C0C85573A79E}" srcId="{BEE3B452-7176-4640-B45E-9E375617B17E}" destId="{527B6935-542D-4473-81E7-0656C6000BA1}" srcOrd="2" destOrd="0" parTransId="{9B4EE733-99ED-46E1-8FB2-F2F55B63FAB3}" sibTransId="{38412CB6-178B-4616-A515-F835FE51A664}"/>
    <dgm:cxn modelId="{A259636E-3B0E-45B3-BD43-1A6F336BFDA2}" srcId="{BEE3B452-7176-4640-B45E-9E375617B17E}" destId="{B98B9713-5897-4B66-A6DC-34843A49A1A7}" srcOrd="5" destOrd="0" parTransId="{C5D89767-791F-4F9C-803F-286C5FF900FD}" sibTransId="{06B72450-ABBB-4D7D-994C-71207937AF5C}"/>
    <dgm:cxn modelId="{408F666F-7DE8-41DF-A645-4748B9DFBA6B}" srcId="{B974D6F8-892F-46B7-B828-3881C2324DA7}" destId="{EC355B8C-5BF2-4568-AA10-5EE3ED194F19}" srcOrd="2" destOrd="0" parTransId="{F02B8EC4-CB58-42EA-AB9A-A27FFA352D22}" sibTransId="{64F86362-4D5D-4098-A0C4-E04F7189EB9A}"/>
    <dgm:cxn modelId="{04190D70-2890-4D25-8A60-6481A6CF7076}" type="presOf" srcId="{BEE3B452-7176-4640-B45E-9E375617B17E}" destId="{8A9B660B-F0AC-4637-A109-33BE2BE4AC29}" srcOrd="0" destOrd="0" presId="urn:microsoft.com/office/officeart/2005/8/layout/chevron2"/>
    <dgm:cxn modelId="{7072A051-2C9B-4B21-B4DD-99CFDC014358}" type="presOf" srcId="{716C9315-1410-4598-B8F0-042B782737A5}" destId="{52089E73-4811-4B90-AA28-4F36EE0AA571}" srcOrd="0" destOrd="2" presId="urn:microsoft.com/office/officeart/2005/8/layout/chevron2"/>
    <dgm:cxn modelId="{22E4B955-6C47-40FF-830B-BAE49DB38817}" srcId="{AF722936-33D0-40C7-8430-FF62AFA2EB4D}" destId="{32795C80-37B6-4B0C-A894-D61C685A9755}" srcOrd="0" destOrd="0" parTransId="{68D8F75A-27B8-48CC-A2FB-A6225F7A2994}" sibTransId="{280CAA30-B6E5-4446-AB23-7D0EA1F46278}"/>
    <dgm:cxn modelId="{1A118F56-F4BD-4989-96EC-235314857C93}" srcId="{B98B9713-5897-4B66-A6DC-34843A49A1A7}" destId="{716C9315-1410-4598-B8F0-042B782737A5}" srcOrd="2" destOrd="0" parTransId="{E5F88919-6BB4-4CA6-AB32-BAA7D84A5AB0}" sibTransId="{D77D8F4B-217D-4B25-9F6C-7DE8496ADC54}"/>
    <dgm:cxn modelId="{898BF857-B143-4AEF-B4A1-7FCE2F034190}" srcId="{527B6935-542D-4473-81E7-0656C6000BA1}" destId="{9070AA5F-CA15-4F51-94DF-3874CB9A06DB}" srcOrd="1" destOrd="0" parTransId="{6E382420-FBC3-4AC6-A382-9D3CF959B86C}" sibTransId="{BADCE6FF-3248-45D9-A952-0070DB8A44F5}"/>
    <dgm:cxn modelId="{680FFE7D-83E4-47F6-B9B1-0FDAC2E605C5}" type="presOf" srcId="{D23EFA56-043B-4B0D-A72D-22CD79A84DE2}" destId="{52089E73-4811-4B90-AA28-4F36EE0AA571}" srcOrd="0" destOrd="1" presId="urn:microsoft.com/office/officeart/2005/8/layout/chevron2"/>
    <dgm:cxn modelId="{41F41D7E-3B7D-4118-B815-3FAAF99EBD71}" srcId="{B98B9713-5897-4B66-A6DC-34843A49A1A7}" destId="{3C6A29E8-6669-49B1-B785-5FF8FEE3F8F3}" srcOrd="0" destOrd="0" parTransId="{36737166-DA59-4B48-A3EE-F3EF95563779}" sibTransId="{1A7F24E8-88DF-4C77-A0D6-88B33665B3CA}"/>
    <dgm:cxn modelId="{B2A1357E-1F9E-49A1-9196-F9600F026B32}" srcId="{B974D6F8-892F-46B7-B828-3881C2324DA7}" destId="{917E8F54-E9B9-4C84-B43D-C18E49EEAB53}" srcOrd="1" destOrd="0" parTransId="{EA37F6D6-3884-49E9-B592-CA768846C42A}" sibTransId="{91C7F49A-CEB7-4BBE-B585-76502A755473}"/>
    <dgm:cxn modelId="{97B9DE7E-6602-4637-AFA8-10364F977F49}" type="presOf" srcId="{EC355B8C-5BF2-4568-AA10-5EE3ED194F19}" destId="{E4C04992-7F15-4C62-ABE4-656DB2CC2402}" srcOrd="0" destOrd="2" presId="urn:microsoft.com/office/officeart/2005/8/layout/chevron2"/>
    <dgm:cxn modelId="{9E06FC7E-EA2F-43AB-AAA7-080AAFBA2617}" srcId="{527B6935-542D-4473-81E7-0656C6000BA1}" destId="{10C4F481-690E-40D1-BC10-DEF5E8FD8ABE}" srcOrd="2" destOrd="0" parTransId="{288FA4D6-F17D-4E45-B667-52875F7FF4AB}" sibTransId="{42FBEF51-0DC9-45B7-9469-1338CB382AFB}"/>
    <dgm:cxn modelId="{3C468582-93D9-40DF-841A-285039D0EC14}" srcId="{B974D6F8-892F-46B7-B828-3881C2324DA7}" destId="{F64CDEF3-B967-4C40-8857-A60DB87F8D7B}" srcOrd="0" destOrd="0" parTransId="{BA11555F-BA0E-479A-9012-E8C9B49AF50B}" sibTransId="{6DEEA664-326F-47D9-B086-EB3D97EBD3BD}"/>
    <dgm:cxn modelId="{A6AE2D89-CBC7-4D1D-9D8C-9FC471C0265D}" type="presOf" srcId="{527B6935-542D-4473-81E7-0656C6000BA1}" destId="{5B067860-0BF1-4083-A89F-BFB9B39E950C}" srcOrd="0" destOrd="0" presId="urn:microsoft.com/office/officeart/2005/8/layout/chevron2"/>
    <dgm:cxn modelId="{5ED6A18B-4CE8-46E4-B7B2-86450804B33F}" type="presOf" srcId="{917E8F54-E9B9-4C84-B43D-C18E49EEAB53}" destId="{E4C04992-7F15-4C62-ABE4-656DB2CC2402}" srcOrd="0" destOrd="1" presId="urn:microsoft.com/office/officeart/2005/8/layout/chevron2"/>
    <dgm:cxn modelId="{3CB1C997-20E3-4607-AB27-9362AC17E2C6}" srcId="{BEE3B452-7176-4640-B45E-9E375617B17E}" destId="{7FD20AB8-3B95-400E-A4BD-CED2DB523EBB}" srcOrd="0" destOrd="0" parTransId="{EF0B15F3-5284-4315-A3E4-C344CBC66AF1}" sibTransId="{F66DF621-E67A-42A0-A25B-BA5BC6846DA0}"/>
    <dgm:cxn modelId="{D4D5B1A0-297C-4272-A957-8D8DBF8C8F14}" srcId="{527B6935-542D-4473-81E7-0656C6000BA1}" destId="{17990CEA-78F0-4E62-AD57-1B0DD88BCD26}" srcOrd="0" destOrd="0" parTransId="{BF995338-DE81-4C53-BF7D-1F9D5AF86FA3}" sibTransId="{03148435-CDB5-4D8B-A555-31AD6A67AE85}"/>
    <dgm:cxn modelId="{1D93BFA4-CF2C-44DA-955C-550FF77FA50A}" type="presOf" srcId="{10C4F481-690E-40D1-BC10-DEF5E8FD8ABE}" destId="{8732F885-2301-479D-8B91-8A8682C4EBDD}" srcOrd="0" destOrd="2" presId="urn:microsoft.com/office/officeart/2005/8/layout/chevron2"/>
    <dgm:cxn modelId="{EE5BB7AB-D447-4FB0-AFC7-F340C359A10E}" type="presOf" srcId="{3C6A29E8-6669-49B1-B785-5FF8FEE3F8F3}" destId="{52089E73-4811-4B90-AA28-4F36EE0AA571}" srcOrd="0" destOrd="0" presId="urn:microsoft.com/office/officeart/2005/8/layout/chevron2"/>
    <dgm:cxn modelId="{F49C77AE-AB33-4D95-9EBD-77E473234B15}" type="presOf" srcId="{204213C8-8FEF-4B4C-9747-4070C63939E7}" destId="{B4B0A396-7B67-4434-84B5-6D4EBF7C7FDA}" srcOrd="0" destOrd="0" presId="urn:microsoft.com/office/officeart/2005/8/layout/chevron2"/>
    <dgm:cxn modelId="{5A5452B1-3040-414D-9BB5-6E08EF797568}" type="presOf" srcId="{17990CEA-78F0-4E62-AD57-1B0DD88BCD26}" destId="{8732F885-2301-479D-8B91-8A8682C4EBDD}" srcOrd="0" destOrd="0" presId="urn:microsoft.com/office/officeart/2005/8/layout/chevron2"/>
    <dgm:cxn modelId="{6E77D6B2-AA48-41EF-B15B-5A3C796147A6}" type="presOf" srcId="{F64CDEF3-B967-4C40-8857-A60DB87F8D7B}" destId="{E4C04992-7F15-4C62-ABE4-656DB2CC2402}" srcOrd="0" destOrd="0" presId="urn:microsoft.com/office/officeart/2005/8/layout/chevron2"/>
    <dgm:cxn modelId="{D72ADCB5-13D2-440A-B680-32F76AE340AB}" type="presOf" srcId="{16B19E4B-B1BE-47AC-A115-AA79F475D4F8}" destId="{CD7C4BD9-D44D-406C-81FA-A92656960398}" srcOrd="0" destOrd="2" presId="urn:microsoft.com/office/officeart/2005/8/layout/chevron2"/>
    <dgm:cxn modelId="{39E616BD-8DAC-49F1-891D-214B932F7636}" type="presOf" srcId="{AF722936-33D0-40C7-8430-FF62AFA2EB4D}" destId="{B18A62A5-A3D8-4514-A233-F612410C6043}" srcOrd="0" destOrd="0" presId="urn:microsoft.com/office/officeart/2005/8/layout/chevron2"/>
    <dgm:cxn modelId="{4567D7C3-C13E-4901-AC83-F7EAFFED08B3}" srcId="{BEE3B452-7176-4640-B45E-9E375617B17E}" destId="{B974D6F8-892F-46B7-B828-3881C2324DA7}" srcOrd="1" destOrd="0" parTransId="{DBF463F4-56A6-4F5D-9C2D-00195ACCE8DB}" sibTransId="{A27B1A22-E609-433C-A088-6C85DC97A5CA}"/>
    <dgm:cxn modelId="{51C21CC8-D2A2-4526-9165-F50371BDFCC4}" srcId="{B98B9713-5897-4B66-A6DC-34843A49A1A7}" destId="{D23EFA56-043B-4B0D-A72D-22CD79A84DE2}" srcOrd="1" destOrd="0" parTransId="{EADC0699-7C11-42D7-BCEA-BBA067CE6D0B}" sibTransId="{9282283D-EBCF-4221-867E-A11AD8FFEABA}"/>
    <dgm:cxn modelId="{6322F7E4-CA71-4CAC-9666-14177BC89950}" srcId="{B974D6F8-892F-46B7-B828-3881C2324DA7}" destId="{B397A577-6692-44AB-9FDF-C812D1670F02}" srcOrd="3" destOrd="0" parTransId="{FDFEF8DB-069C-4824-B5C8-FB2FE314C6FF}" sibTransId="{38A1CF74-ABCD-4DFA-BFB2-DA2B02317087}"/>
    <dgm:cxn modelId="{D5EF7EED-DAF2-440C-BFD6-021463E9344F}" type="presOf" srcId="{6972017D-E3A2-4C67-80A4-7900A0BB81DF}" destId="{8F4E2748-5DAD-4C45-A585-0FB7A5DB6564}" srcOrd="0" destOrd="0" presId="urn:microsoft.com/office/officeart/2005/8/layout/chevron2"/>
    <dgm:cxn modelId="{B24CFEED-40BA-461D-B804-1A4212C0E312}" type="presOf" srcId="{9070AA5F-CA15-4F51-94DF-3874CB9A06DB}" destId="{8732F885-2301-479D-8B91-8A8682C4EBDD}" srcOrd="0" destOrd="1" presId="urn:microsoft.com/office/officeart/2005/8/layout/chevron2"/>
    <dgm:cxn modelId="{496C598F-325E-4AB7-AFA4-F935FCBB014A}" type="presParOf" srcId="{8A9B660B-F0AC-4637-A109-33BE2BE4AC29}" destId="{30872683-BF6D-4702-8248-DB16631DF132}" srcOrd="0" destOrd="0" presId="urn:microsoft.com/office/officeart/2005/8/layout/chevron2"/>
    <dgm:cxn modelId="{F4EB8106-C7A8-430E-8245-39463CB6BD2C}" type="presParOf" srcId="{30872683-BF6D-4702-8248-DB16631DF132}" destId="{01853A8B-5445-43D0-9C69-2A114448F8B5}" srcOrd="0" destOrd="0" presId="urn:microsoft.com/office/officeart/2005/8/layout/chevron2"/>
    <dgm:cxn modelId="{95031A92-75AF-4D49-AF75-B3CF08A31F5E}" type="presParOf" srcId="{30872683-BF6D-4702-8248-DB16631DF132}" destId="{CD7C4BD9-D44D-406C-81FA-A92656960398}" srcOrd="1" destOrd="0" presId="urn:microsoft.com/office/officeart/2005/8/layout/chevron2"/>
    <dgm:cxn modelId="{3CB89C17-FE04-4015-8466-4522030FC6B9}" type="presParOf" srcId="{8A9B660B-F0AC-4637-A109-33BE2BE4AC29}" destId="{5A11C037-405C-4AB4-B807-7CCE37C5C00C}" srcOrd="1" destOrd="0" presId="urn:microsoft.com/office/officeart/2005/8/layout/chevron2"/>
    <dgm:cxn modelId="{B4EAA1CA-8828-458C-B7EF-6D780DA4C969}" type="presParOf" srcId="{8A9B660B-F0AC-4637-A109-33BE2BE4AC29}" destId="{4B360C75-DCAE-4FC2-AFCE-EF59B7134134}" srcOrd="2" destOrd="0" presId="urn:microsoft.com/office/officeart/2005/8/layout/chevron2"/>
    <dgm:cxn modelId="{480BDA48-C4C8-47A8-965F-75FD10005A4B}" type="presParOf" srcId="{4B360C75-DCAE-4FC2-AFCE-EF59B7134134}" destId="{63199F8A-741A-4FA7-A05C-D51BEEB3C037}" srcOrd="0" destOrd="0" presId="urn:microsoft.com/office/officeart/2005/8/layout/chevron2"/>
    <dgm:cxn modelId="{3764773C-597B-4512-A0CC-843EEC6FD194}" type="presParOf" srcId="{4B360C75-DCAE-4FC2-AFCE-EF59B7134134}" destId="{E4C04992-7F15-4C62-ABE4-656DB2CC2402}" srcOrd="1" destOrd="0" presId="urn:microsoft.com/office/officeart/2005/8/layout/chevron2"/>
    <dgm:cxn modelId="{581827DB-A715-48C5-9B26-C2E104EA0095}" type="presParOf" srcId="{8A9B660B-F0AC-4637-A109-33BE2BE4AC29}" destId="{1D79186A-06CE-4FBB-A33E-0EDE0DFDAE83}" srcOrd="3" destOrd="0" presId="urn:microsoft.com/office/officeart/2005/8/layout/chevron2"/>
    <dgm:cxn modelId="{AE1C25C7-8841-4FDE-899A-95F60FD9796A}" type="presParOf" srcId="{8A9B660B-F0AC-4637-A109-33BE2BE4AC29}" destId="{61E4330B-F272-46B1-9946-CD8C15F45263}" srcOrd="4" destOrd="0" presId="urn:microsoft.com/office/officeart/2005/8/layout/chevron2"/>
    <dgm:cxn modelId="{32D30A4B-761F-478F-8D88-45E6BDF69DFA}" type="presParOf" srcId="{61E4330B-F272-46B1-9946-CD8C15F45263}" destId="{5B067860-0BF1-4083-A89F-BFB9B39E950C}" srcOrd="0" destOrd="0" presId="urn:microsoft.com/office/officeart/2005/8/layout/chevron2"/>
    <dgm:cxn modelId="{B99DEF0C-7688-4213-9517-DBA1D7CAABEC}" type="presParOf" srcId="{61E4330B-F272-46B1-9946-CD8C15F45263}" destId="{8732F885-2301-479D-8B91-8A8682C4EBDD}" srcOrd="1" destOrd="0" presId="urn:microsoft.com/office/officeart/2005/8/layout/chevron2"/>
    <dgm:cxn modelId="{ECDD4E26-8E43-417E-92D9-82B99BA3155E}" type="presParOf" srcId="{8A9B660B-F0AC-4637-A109-33BE2BE4AC29}" destId="{7B4EF752-A400-4F6D-B1FB-1908B6C769E2}" srcOrd="5" destOrd="0" presId="urn:microsoft.com/office/officeart/2005/8/layout/chevron2"/>
    <dgm:cxn modelId="{32A1B1AF-0C25-40FB-AF68-6271135B297A}" type="presParOf" srcId="{8A9B660B-F0AC-4637-A109-33BE2BE4AC29}" destId="{C1E66F55-04B7-4F5E-89DA-57B159103846}" srcOrd="6" destOrd="0" presId="urn:microsoft.com/office/officeart/2005/8/layout/chevron2"/>
    <dgm:cxn modelId="{ECF30387-8AF5-4CA5-876A-809D1F73E727}" type="presParOf" srcId="{C1E66F55-04B7-4F5E-89DA-57B159103846}" destId="{B4B0A396-7B67-4434-84B5-6D4EBF7C7FDA}" srcOrd="0" destOrd="0" presId="urn:microsoft.com/office/officeart/2005/8/layout/chevron2"/>
    <dgm:cxn modelId="{C9B025E7-DFDF-47E1-87F6-853E972F0405}" type="presParOf" srcId="{C1E66F55-04B7-4F5E-89DA-57B159103846}" destId="{8F4E2748-5DAD-4C45-A585-0FB7A5DB6564}" srcOrd="1" destOrd="0" presId="urn:microsoft.com/office/officeart/2005/8/layout/chevron2"/>
    <dgm:cxn modelId="{BE7E8EBB-7AC7-48F5-9A78-5E52A1AA3043}" type="presParOf" srcId="{8A9B660B-F0AC-4637-A109-33BE2BE4AC29}" destId="{DCC5D454-B341-4BFC-89E8-7DD1C02994AD}" srcOrd="7" destOrd="0" presId="urn:microsoft.com/office/officeart/2005/8/layout/chevron2"/>
    <dgm:cxn modelId="{BBD2569C-E586-49EF-9950-2566A5A2FE06}" type="presParOf" srcId="{8A9B660B-F0AC-4637-A109-33BE2BE4AC29}" destId="{D7A35A53-6947-470F-BB95-DCDA6DBDE0CE}" srcOrd="8" destOrd="0" presId="urn:microsoft.com/office/officeart/2005/8/layout/chevron2"/>
    <dgm:cxn modelId="{6AE770D7-5825-4AD6-97FF-278FCCBB0295}" type="presParOf" srcId="{D7A35A53-6947-470F-BB95-DCDA6DBDE0CE}" destId="{B18A62A5-A3D8-4514-A233-F612410C6043}" srcOrd="0" destOrd="0" presId="urn:microsoft.com/office/officeart/2005/8/layout/chevron2"/>
    <dgm:cxn modelId="{59AE4301-005D-40BC-809B-A45180AB68FE}" type="presParOf" srcId="{D7A35A53-6947-470F-BB95-DCDA6DBDE0CE}" destId="{EDE5DBAB-8171-408F-8ED5-F8B7C0E2657D}" srcOrd="1" destOrd="0" presId="urn:microsoft.com/office/officeart/2005/8/layout/chevron2"/>
    <dgm:cxn modelId="{862FCA72-49C8-4E16-9F9A-84FE0FA414E1}" type="presParOf" srcId="{8A9B660B-F0AC-4637-A109-33BE2BE4AC29}" destId="{D14751EB-00B3-4305-860B-F2E0BD5FB161}" srcOrd="9" destOrd="0" presId="urn:microsoft.com/office/officeart/2005/8/layout/chevron2"/>
    <dgm:cxn modelId="{400D88BE-C93A-4FC1-94AE-D522A86A80FB}" type="presParOf" srcId="{8A9B660B-F0AC-4637-A109-33BE2BE4AC29}" destId="{EA114597-4113-4560-932F-B760559CCCBA}" srcOrd="10" destOrd="0" presId="urn:microsoft.com/office/officeart/2005/8/layout/chevron2"/>
    <dgm:cxn modelId="{54704BA7-AF8F-4476-AC20-7411A98B9D17}" type="presParOf" srcId="{EA114597-4113-4560-932F-B760559CCCBA}" destId="{76FA9D35-26C5-421F-986A-026BB9E9FF7C}" srcOrd="0" destOrd="0" presId="urn:microsoft.com/office/officeart/2005/8/layout/chevron2"/>
    <dgm:cxn modelId="{478F0609-D582-4D4F-B519-A08D23764AF8}" type="presParOf" srcId="{EA114597-4113-4560-932F-B760559CCCBA}" destId="{52089E73-4811-4B90-AA28-4F36EE0AA5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1ABBD-E118-4817-BB7D-AF0F7BF7EE17}" type="doc">
      <dgm:prSet loTypeId="urn:microsoft.com/office/officeart/2005/8/layout/process3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46DA64-EEC9-4158-8E0B-452D34FB6F6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rgbClr val="F6F9FF"/>
              </a:solidFill>
            </a:rPr>
            <a:t>All Statistical Models</a:t>
          </a:r>
          <a:endParaRPr lang="en-IN" dirty="0">
            <a:solidFill>
              <a:srgbClr val="F6F9FF"/>
            </a:solidFill>
          </a:endParaRPr>
        </a:p>
      </dgm:t>
    </dgm:pt>
    <dgm:pt modelId="{AB7421FE-27F0-490A-A886-2E2A7A55B54E}" type="parTrans" cxnId="{6EA44BDA-9132-4710-8ACB-59736586B5B9}">
      <dgm:prSet/>
      <dgm:spPr/>
      <dgm:t>
        <a:bodyPr/>
        <a:lstStyle/>
        <a:p>
          <a:endParaRPr lang="en-IN"/>
        </a:p>
      </dgm:t>
    </dgm:pt>
    <dgm:pt modelId="{888DFDCB-24F2-4465-95DC-AF9B3EC3C1FD}" type="sibTrans" cxnId="{6EA44BDA-9132-4710-8ACB-59736586B5B9}">
      <dgm:prSet/>
      <dgm:spPr/>
      <dgm:t>
        <a:bodyPr/>
        <a:lstStyle/>
        <a:p>
          <a:endParaRPr lang="en-IN"/>
        </a:p>
      </dgm:t>
    </dgm:pt>
    <dgm:pt modelId="{68947342-F550-4D73-845A-4E3F59983D1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Multinomial Logistic Regression</a:t>
          </a:r>
          <a:endParaRPr lang="en-IN" sz="1200" dirty="0"/>
        </a:p>
      </dgm:t>
    </dgm:pt>
    <dgm:pt modelId="{104A0A8E-5C95-4C48-AB4A-F22BE01323F4}" type="parTrans" cxnId="{1D43BFB5-F903-4DD0-A73E-B8F2C421B7E3}">
      <dgm:prSet/>
      <dgm:spPr/>
      <dgm:t>
        <a:bodyPr/>
        <a:lstStyle/>
        <a:p>
          <a:endParaRPr lang="en-IN"/>
        </a:p>
      </dgm:t>
    </dgm:pt>
    <dgm:pt modelId="{27A9C911-615B-400B-9115-DC184B7DC5D4}" type="sibTrans" cxnId="{1D43BFB5-F903-4DD0-A73E-B8F2C421B7E3}">
      <dgm:prSet/>
      <dgm:spPr/>
      <dgm:t>
        <a:bodyPr/>
        <a:lstStyle/>
        <a:p>
          <a:endParaRPr lang="en-IN"/>
        </a:p>
      </dgm:t>
    </dgm:pt>
    <dgm:pt modelId="{0FDF2EDB-92E4-449B-A91B-2B610F9C28BC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rgbClr val="F6F9FF"/>
              </a:solidFill>
            </a:rPr>
            <a:t>Eliminating based on time</a:t>
          </a:r>
          <a:endParaRPr lang="en-IN" dirty="0">
            <a:solidFill>
              <a:srgbClr val="F6F9FF"/>
            </a:solidFill>
          </a:endParaRPr>
        </a:p>
      </dgm:t>
    </dgm:pt>
    <dgm:pt modelId="{5B687CC3-BDC2-4611-AE4C-E50BB745DF8C}" type="parTrans" cxnId="{BDE4DCEA-5C93-451A-96B6-30BC5963F412}">
      <dgm:prSet/>
      <dgm:spPr/>
      <dgm:t>
        <a:bodyPr/>
        <a:lstStyle/>
        <a:p>
          <a:endParaRPr lang="en-IN"/>
        </a:p>
      </dgm:t>
    </dgm:pt>
    <dgm:pt modelId="{19E9ED01-CCCA-452C-AED0-986B897F7FB5}" type="sibTrans" cxnId="{BDE4DCEA-5C93-451A-96B6-30BC5963F412}">
      <dgm:prSet/>
      <dgm:spPr/>
      <dgm:t>
        <a:bodyPr/>
        <a:lstStyle/>
        <a:p>
          <a:endParaRPr lang="en-IN"/>
        </a:p>
      </dgm:t>
    </dgm:pt>
    <dgm:pt modelId="{454681B1-296B-4DCA-B17E-DAF9B9239B18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Multinomial Logistic Regression</a:t>
          </a:r>
          <a:endParaRPr lang="en-IN" sz="1200" dirty="0"/>
        </a:p>
      </dgm:t>
    </dgm:pt>
    <dgm:pt modelId="{83572C3B-52EB-47DF-9F6B-7BBC2FA4E417}" type="parTrans" cxnId="{F9B8CBD1-EF34-4193-B409-6174C2EDE03B}">
      <dgm:prSet/>
      <dgm:spPr/>
      <dgm:t>
        <a:bodyPr/>
        <a:lstStyle/>
        <a:p>
          <a:endParaRPr lang="en-IN"/>
        </a:p>
      </dgm:t>
    </dgm:pt>
    <dgm:pt modelId="{7B1EEAAB-5118-471D-9C25-8F3CBA080336}" type="sibTrans" cxnId="{F9B8CBD1-EF34-4193-B409-6174C2EDE03B}">
      <dgm:prSet/>
      <dgm:spPr/>
      <dgm:t>
        <a:bodyPr/>
        <a:lstStyle/>
        <a:p>
          <a:endParaRPr lang="en-IN"/>
        </a:p>
      </dgm:t>
    </dgm:pt>
    <dgm:pt modelId="{0B85A808-BB59-4818-91D5-1F953536FF63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>
              <a:solidFill>
                <a:srgbClr val="F6F9FF"/>
              </a:solidFill>
            </a:rPr>
            <a:t>Eliminating based on performance</a:t>
          </a:r>
          <a:endParaRPr lang="en-IN" dirty="0">
            <a:solidFill>
              <a:srgbClr val="F6F9FF"/>
            </a:solidFill>
          </a:endParaRPr>
        </a:p>
      </dgm:t>
    </dgm:pt>
    <dgm:pt modelId="{85125CF8-57D9-48F7-AB6C-9760329EC8F5}" type="parTrans" cxnId="{4223C4F1-8617-4F39-950B-11A26425BFB9}">
      <dgm:prSet/>
      <dgm:spPr/>
      <dgm:t>
        <a:bodyPr/>
        <a:lstStyle/>
        <a:p>
          <a:endParaRPr lang="en-IN"/>
        </a:p>
      </dgm:t>
    </dgm:pt>
    <dgm:pt modelId="{09D5C688-2C1F-433D-83DD-384C229723BE}" type="sibTrans" cxnId="{4223C4F1-8617-4F39-950B-11A26425BFB9}">
      <dgm:prSet/>
      <dgm:spPr/>
      <dgm:t>
        <a:bodyPr/>
        <a:lstStyle/>
        <a:p>
          <a:endParaRPr lang="en-IN"/>
        </a:p>
      </dgm:t>
    </dgm:pt>
    <dgm:pt modelId="{167F6D7C-77CB-4B55-8C00-C06B59ABEF0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Multinomial Logistic Regression</a:t>
          </a:r>
          <a:endParaRPr lang="en-IN" sz="1200" dirty="0"/>
        </a:p>
      </dgm:t>
    </dgm:pt>
    <dgm:pt modelId="{30BEB421-1BAA-49C5-A337-9DABB7F9A46A}" type="parTrans" cxnId="{34670E62-6E20-47E5-9B9D-0FBF92BB1D85}">
      <dgm:prSet/>
      <dgm:spPr/>
      <dgm:t>
        <a:bodyPr/>
        <a:lstStyle/>
        <a:p>
          <a:endParaRPr lang="en-IN"/>
        </a:p>
      </dgm:t>
    </dgm:pt>
    <dgm:pt modelId="{2AE7127E-0CC0-431F-81D7-02538135CC70}" type="sibTrans" cxnId="{34670E62-6E20-47E5-9B9D-0FBF92BB1D85}">
      <dgm:prSet/>
      <dgm:spPr/>
      <dgm:t>
        <a:bodyPr/>
        <a:lstStyle/>
        <a:p>
          <a:endParaRPr lang="en-IN"/>
        </a:p>
      </dgm:t>
    </dgm:pt>
    <dgm:pt modelId="{A93A04E2-114C-4A77-88AB-D2DCC663BFC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Support Vector Machine</a:t>
          </a:r>
          <a:endParaRPr lang="en-IN" sz="1200" dirty="0"/>
        </a:p>
      </dgm:t>
    </dgm:pt>
    <dgm:pt modelId="{2076B8C9-E632-4ABE-90FC-87DB4EF371B8}" type="parTrans" cxnId="{D6478C9C-7E3C-4170-9656-7E3036ADBD69}">
      <dgm:prSet/>
      <dgm:spPr/>
      <dgm:t>
        <a:bodyPr/>
        <a:lstStyle/>
        <a:p>
          <a:endParaRPr lang="en-IN"/>
        </a:p>
      </dgm:t>
    </dgm:pt>
    <dgm:pt modelId="{685014F6-92CA-4962-BA99-4F309601FB84}" type="sibTrans" cxnId="{D6478C9C-7E3C-4170-9656-7E3036ADBD69}">
      <dgm:prSet/>
      <dgm:spPr/>
      <dgm:t>
        <a:bodyPr/>
        <a:lstStyle/>
        <a:p>
          <a:endParaRPr lang="en-IN"/>
        </a:p>
      </dgm:t>
    </dgm:pt>
    <dgm:pt modelId="{6E309BA3-B030-49CB-AF16-AC03FB0D68D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Multinomial Naïve Bayes</a:t>
          </a:r>
          <a:endParaRPr lang="en-IN" sz="1200" dirty="0"/>
        </a:p>
      </dgm:t>
    </dgm:pt>
    <dgm:pt modelId="{9DBE80F0-21B4-4E56-B007-55BDA0F16119}" type="parTrans" cxnId="{440AD7EB-DC5C-48C1-A05E-3A6FF0974EA3}">
      <dgm:prSet/>
      <dgm:spPr/>
      <dgm:t>
        <a:bodyPr/>
        <a:lstStyle/>
        <a:p>
          <a:endParaRPr lang="en-IN"/>
        </a:p>
      </dgm:t>
    </dgm:pt>
    <dgm:pt modelId="{FBAB5BFF-C7E8-4B76-8CCC-F80721CB3B87}" type="sibTrans" cxnId="{440AD7EB-DC5C-48C1-A05E-3A6FF0974EA3}">
      <dgm:prSet/>
      <dgm:spPr/>
      <dgm:t>
        <a:bodyPr/>
        <a:lstStyle/>
        <a:p>
          <a:endParaRPr lang="en-IN"/>
        </a:p>
      </dgm:t>
    </dgm:pt>
    <dgm:pt modelId="{A831E23C-6221-4516-9A5F-C84DCDDBA4B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K-Nearest Neighbors</a:t>
          </a:r>
          <a:endParaRPr lang="en-IN" sz="1200" dirty="0"/>
        </a:p>
      </dgm:t>
    </dgm:pt>
    <dgm:pt modelId="{2CA33B82-8EA6-46B5-B0C7-CBF03BA3FF28}" type="parTrans" cxnId="{1DB7B9BD-8780-42E1-8226-B7925D42B218}">
      <dgm:prSet/>
      <dgm:spPr/>
      <dgm:t>
        <a:bodyPr/>
        <a:lstStyle/>
        <a:p>
          <a:endParaRPr lang="en-IN"/>
        </a:p>
      </dgm:t>
    </dgm:pt>
    <dgm:pt modelId="{CF365969-D681-4DD4-9FB3-32B818A38A08}" type="sibTrans" cxnId="{1DB7B9BD-8780-42E1-8226-B7925D42B218}">
      <dgm:prSet/>
      <dgm:spPr/>
      <dgm:t>
        <a:bodyPr/>
        <a:lstStyle/>
        <a:p>
          <a:endParaRPr lang="en-IN"/>
        </a:p>
      </dgm:t>
    </dgm:pt>
    <dgm:pt modelId="{C23AB347-3C84-4307-8EAF-7410091C9F99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Random Forest</a:t>
          </a:r>
          <a:endParaRPr lang="en-IN" sz="1200" dirty="0"/>
        </a:p>
      </dgm:t>
    </dgm:pt>
    <dgm:pt modelId="{7E05538F-F834-4E2B-A241-FAD93B1E51C9}" type="parTrans" cxnId="{5D742FAC-0181-4323-8967-4B50905C143F}">
      <dgm:prSet/>
      <dgm:spPr/>
      <dgm:t>
        <a:bodyPr/>
        <a:lstStyle/>
        <a:p>
          <a:endParaRPr lang="en-IN"/>
        </a:p>
      </dgm:t>
    </dgm:pt>
    <dgm:pt modelId="{784C9089-64BD-4C83-889D-DDAA20A02556}" type="sibTrans" cxnId="{5D742FAC-0181-4323-8967-4B50905C143F}">
      <dgm:prSet/>
      <dgm:spPr/>
      <dgm:t>
        <a:bodyPr/>
        <a:lstStyle/>
        <a:p>
          <a:endParaRPr lang="en-IN"/>
        </a:p>
      </dgm:t>
    </dgm:pt>
    <dgm:pt modelId="{AA914C24-9B7F-4DAD-84FA-3B11BC377BC4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Decision Tree</a:t>
          </a:r>
          <a:endParaRPr lang="en-IN" sz="1200" dirty="0"/>
        </a:p>
      </dgm:t>
    </dgm:pt>
    <dgm:pt modelId="{83950F0F-7C55-41D9-B6C4-B9ECC06D07C9}" type="parTrans" cxnId="{04E6F93E-642B-4B27-9D52-E85381955E0F}">
      <dgm:prSet/>
      <dgm:spPr/>
      <dgm:t>
        <a:bodyPr/>
        <a:lstStyle/>
        <a:p>
          <a:endParaRPr lang="en-IN"/>
        </a:p>
      </dgm:t>
    </dgm:pt>
    <dgm:pt modelId="{540405E1-E66E-48CE-BA5A-01C5465A0C0D}" type="sibTrans" cxnId="{04E6F93E-642B-4B27-9D52-E85381955E0F}">
      <dgm:prSet/>
      <dgm:spPr/>
      <dgm:t>
        <a:bodyPr/>
        <a:lstStyle/>
        <a:p>
          <a:endParaRPr lang="en-IN"/>
        </a:p>
      </dgm:t>
    </dgm:pt>
    <dgm:pt modelId="{F1A78B46-97CA-426B-B088-FE245415673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Stochastic Gradient Descent</a:t>
          </a:r>
          <a:endParaRPr lang="en-IN" sz="1200" dirty="0"/>
        </a:p>
      </dgm:t>
    </dgm:pt>
    <dgm:pt modelId="{13A976DB-98EE-488D-94C2-E654AAABE627}" type="parTrans" cxnId="{7E56AA35-270E-41A6-BA26-F0DFD48B39D6}">
      <dgm:prSet/>
      <dgm:spPr/>
      <dgm:t>
        <a:bodyPr/>
        <a:lstStyle/>
        <a:p>
          <a:endParaRPr lang="en-IN"/>
        </a:p>
      </dgm:t>
    </dgm:pt>
    <dgm:pt modelId="{EC443D91-1439-4B21-A09A-6AD68F93E3F3}" type="sibTrans" cxnId="{7E56AA35-270E-41A6-BA26-F0DFD48B39D6}">
      <dgm:prSet/>
      <dgm:spPr/>
      <dgm:t>
        <a:bodyPr/>
        <a:lstStyle/>
        <a:p>
          <a:endParaRPr lang="en-IN"/>
        </a:p>
      </dgm:t>
    </dgm:pt>
    <dgm:pt modelId="{D1851F64-5537-41C5-8385-5FAA5687997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 err="1"/>
            <a:t>XGBoost</a:t>
          </a:r>
          <a:endParaRPr lang="en-IN" sz="1200" dirty="0"/>
        </a:p>
      </dgm:t>
    </dgm:pt>
    <dgm:pt modelId="{B6A2D6EE-6535-41C7-AFBF-3A8203F91ADE}" type="parTrans" cxnId="{8CBFE2B1-C412-4E78-B4E8-248C731D3FF2}">
      <dgm:prSet/>
      <dgm:spPr/>
      <dgm:t>
        <a:bodyPr/>
        <a:lstStyle/>
        <a:p>
          <a:endParaRPr lang="en-IN"/>
        </a:p>
      </dgm:t>
    </dgm:pt>
    <dgm:pt modelId="{CAB13903-1A6A-4E00-9FB2-2ED8AB84DE24}" type="sibTrans" cxnId="{8CBFE2B1-C412-4E78-B4E8-248C731D3FF2}">
      <dgm:prSet/>
      <dgm:spPr/>
      <dgm:t>
        <a:bodyPr/>
        <a:lstStyle/>
        <a:p>
          <a:endParaRPr lang="en-IN"/>
        </a:p>
      </dgm:t>
    </dgm:pt>
    <dgm:pt modelId="{452DE94F-5CF4-46B6-BC87-5D82948956E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Random Forest</a:t>
          </a:r>
          <a:endParaRPr lang="en-IN" sz="1200" dirty="0"/>
        </a:p>
      </dgm:t>
    </dgm:pt>
    <dgm:pt modelId="{993A1514-A795-4E57-A345-49DBC2597A8B}" type="parTrans" cxnId="{B6AA5EDD-7405-457A-B673-EDC109467214}">
      <dgm:prSet/>
      <dgm:spPr/>
      <dgm:t>
        <a:bodyPr/>
        <a:lstStyle/>
        <a:p>
          <a:endParaRPr lang="en-IN"/>
        </a:p>
      </dgm:t>
    </dgm:pt>
    <dgm:pt modelId="{35EED363-5F3D-4F84-B973-C622124D9192}" type="sibTrans" cxnId="{B6AA5EDD-7405-457A-B673-EDC109467214}">
      <dgm:prSet/>
      <dgm:spPr/>
      <dgm:t>
        <a:bodyPr/>
        <a:lstStyle/>
        <a:p>
          <a:endParaRPr lang="en-IN"/>
        </a:p>
      </dgm:t>
    </dgm:pt>
    <dgm:pt modelId="{B4EA5ADE-3CFF-46C8-953E-B586C14E130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Decision Tree</a:t>
          </a:r>
          <a:endParaRPr lang="en-IN" sz="1200" dirty="0"/>
        </a:p>
      </dgm:t>
    </dgm:pt>
    <dgm:pt modelId="{756DB583-A829-4A4C-9B56-8BCC42B1FBAE}" type="parTrans" cxnId="{935C788E-8FB4-4A8D-8AA0-1114FEA06254}">
      <dgm:prSet/>
      <dgm:spPr/>
      <dgm:t>
        <a:bodyPr/>
        <a:lstStyle/>
        <a:p>
          <a:endParaRPr lang="en-IN"/>
        </a:p>
      </dgm:t>
    </dgm:pt>
    <dgm:pt modelId="{4F2F47FF-69D9-4C8B-B5E9-D82936478B86}" type="sibTrans" cxnId="{935C788E-8FB4-4A8D-8AA0-1114FEA06254}">
      <dgm:prSet/>
      <dgm:spPr/>
      <dgm:t>
        <a:bodyPr/>
        <a:lstStyle/>
        <a:p>
          <a:endParaRPr lang="en-IN"/>
        </a:p>
      </dgm:t>
    </dgm:pt>
    <dgm:pt modelId="{5EA9FED0-7082-40EF-B70C-3AA7090A014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Random Forest</a:t>
          </a:r>
          <a:endParaRPr lang="en-IN" sz="1200" dirty="0"/>
        </a:p>
      </dgm:t>
    </dgm:pt>
    <dgm:pt modelId="{089F76A6-A49C-4B4A-B792-EB5A2CB66402}" type="parTrans" cxnId="{C56C93AC-F3EA-442F-9EDD-AA0B55FB36D7}">
      <dgm:prSet/>
      <dgm:spPr/>
      <dgm:t>
        <a:bodyPr/>
        <a:lstStyle/>
        <a:p>
          <a:endParaRPr lang="en-IN"/>
        </a:p>
      </dgm:t>
    </dgm:pt>
    <dgm:pt modelId="{AB9CA148-BB47-482D-8EEA-7F065E30BF3D}" type="sibTrans" cxnId="{C56C93AC-F3EA-442F-9EDD-AA0B55FB36D7}">
      <dgm:prSet/>
      <dgm:spPr/>
      <dgm:t>
        <a:bodyPr/>
        <a:lstStyle/>
        <a:p>
          <a:endParaRPr lang="en-IN"/>
        </a:p>
      </dgm:t>
    </dgm:pt>
    <dgm:pt modelId="{4AE5A862-F56A-44B8-98AF-D80E0283153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Neural Network</a:t>
          </a:r>
          <a:endParaRPr lang="en-IN" sz="1200" dirty="0"/>
        </a:p>
      </dgm:t>
    </dgm:pt>
    <dgm:pt modelId="{C79300F7-F3C9-4663-88EB-710019722E7D}" type="parTrans" cxnId="{11B3D522-CB78-4A0F-AE1F-7A08A238E019}">
      <dgm:prSet/>
      <dgm:spPr/>
      <dgm:t>
        <a:bodyPr/>
        <a:lstStyle/>
        <a:p>
          <a:endParaRPr lang="en-IN"/>
        </a:p>
      </dgm:t>
    </dgm:pt>
    <dgm:pt modelId="{D26214FD-96E0-4082-BDE4-E49A29F59C6C}" type="sibTrans" cxnId="{11B3D522-CB78-4A0F-AE1F-7A08A238E019}">
      <dgm:prSet/>
      <dgm:spPr/>
      <dgm:t>
        <a:bodyPr/>
        <a:lstStyle/>
        <a:p>
          <a:endParaRPr lang="en-IN"/>
        </a:p>
      </dgm:t>
    </dgm:pt>
    <dgm:pt modelId="{17DA491B-7394-406E-85C0-435567A8CA5C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Neural Network</a:t>
          </a:r>
          <a:endParaRPr lang="en-IN" sz="1200" dirty="0"/>
        </a:p>
      </dgm:t>
    </dgm:pt>
    <dgm:pt modelId="{6530A7B5-129A-472F-93FD-2A838EE432C3}" type="parTrans" cxnId="{6D3D7F1D-9EDD-4074-BF2D-5F9B53DAA42B}">
      <dgm:prSet/>
      <dgm:spPr/>
      <dgm:t>
        <a:bodyPr/>
        <a:lstStyle/>
        <a:p>
          <a:endParaRPr lang="en-IN"/>
        </a:p>
      </dgm:t>
    </dgm:pt>
    <dgm:pt modelId="{89DAEA77-4D99-4097-ABEC-B7141CC997B9}" type="sibTrans" cxnId="{6D3D7F1D-9EDD-4074-BF2D-5F9B53DAA42B}">
      <dgm:prSet/>
      <dgm:spPr/>
      <dgm:t>
        <a:bodyPr/>
        <a:lstStyle/>
        <a:p>
          <a:endParaRPr lang="en-IN"/>
        </a:p>
      </dgm:t>
    </dgm:pt>
    <dgm:pt modelId="{E852BC35-BF38-4147-95AA-FC8753DE66F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Neural Network</a:t>
          </a:r>
          <a:endParaRPr lang="en-IN" sz="1200" dirty="0"/>
        </a:p>
      </dgm:t>
    </dgm:pt>
    <dgm:pt modelId="{AE00E8A5-FF58-4805-B5AE-C04A70C9D6C2}" type="parTrans" cxnId="{E8BFA6E7-F9EF-42FA-B357-36CC0F7476C1}">
      <dgm:prSet/>
      <dgm:spPr/>
      <dgm:t>
        <a:bodyPr/>
        <a:lstStyle/>
        <a:p>
          <a:endParaRPr lang="en-IN"/>
        </a:p>
      </dgm:t>
    </dgm:pt>
    <dgm:pt modelId="{AAA0138B-E41E-4924-912C-7DE8E6FF0696}" type="sibTrans" cxnId="{E8BFA6E7-F9EF-42FA-B357-36CC0F7476C1}">
      <dgm:prSet/>
      <dgm:spPr/>
      <dgm:t>
        <a:bodyPr/>
        <a:lstStyle/>
        <a:p>
          <a:endParaRPr lang="en-IN"/>
        </a:p>
      </dgm:t>
    </dgm:pt>
    <dgm:pt modelId="{FF63C068-CB60-4813-8EA2-78FDFE30E28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LSTM</a:t>
          </a:r>
          <a:endParaRPr lang="en-IN" sz="1200" dirty="0"/>
        </a:p>
      </dgm:t>
    </dgm:pt>
    <dgm:pt modelId="{BDBBCF8A-64BA-437A-961B-5D5D2938EFB9}" type="parTrans" cxnId="{7E7519FD-A19A-4B37-BB8E-C1FAA17129EF}">
      <dgm:prSet/>
      <dgm:spPr/>
      <dgm:t>
        <a:bodyPr/>
        <a:lstStyle/>
        <a:p>
          <a:endParaRPr lang="en-IN"/>
        </a:p>
      </dgm:t>
    </dgm:pt>
    <dgm:pt modelId="{41A19016-1526-4859-90FC-836B088B462E}" type="sibTrans" cxnId="{7E7519FD-A19A-4B37-BB8E-C1FAA17129EF}">
      <dgm:prSet/>
      <dgm:spPr/>
      <dgm:t>
        <a:bodyPr/>
        <a:lstStyle/>
        <a:p>
          <a:endParaRPr lang="en-IN"/>
        </a:p>
      </dgm:t>
    </dgm:pt>
    <dgm:pt modelId="{1BAD3851-438E-4E88-8CC4-B9AC954DC00C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pPr algn="l"/>
          <a:r>
            <a:rPr lang="en-US" sz="1200" dirty="0"/>
            <a:t>LSTM</a:t>
          </a:r>
          <a:endParaRPr lang="en-IN" sz="1200" dirty="0"/>
        </a:p>
      </dgm:t>
    </dgm:pt>
    <dgm:pt modelId="{B4F877E6-F29A-43DC-95F7-C5F36B4695F5}" type="parTrans" cxnId="{5CEA35B3-AEC0-4E79-8216-C2D779060BF9}">
      <dgm:prSet/>
      <dgm:spPr/>
      <dgm:t>
        <a:bodyPr/>
        <a:lstStyle/>
        <a:p>
          <a:endParaRPr lang="en-IN"/>
        </a:p>
      </dgm:t>
    </dgm:pt>
    <dgm:pt modelId="{68EEF178-F7D9-4B0F-8EA7-73B6278A3CE8}" type="sibTrans" cxnId="{5CEA35B3-AEC0-4E79-8216-C2D779060BF9}">
      <dgm:prSet/>
      <dgm:spPr/>
      <dgm:t>
        <a:bodyPr/>
        <a:lstStyle/>
        <a:p>
          <a:endParaRPr lang="en-IN"/>
        </a:p>
      </dgm:t>
    </dgm:pt>
    <dgm:pt modelId="{54DF2697-5A2E-4DF4-92D6-E35FBD86391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1200" dirty="0"/>
            <a:t>LSTM</a:t>
          </a:r>
          <a:endParaRPr lang="en-IN" sz="1200" dirty="0"/>
        </a:p>
      </dgm:t>
    </dgm:pt>
    <dgm:pt modelId="{1F019EA1-A5BC-403B-B2AC-73A286BEF4D9}" type="sibTrans" cxnId="{05377523-E5E5-426D-8E53-C3C08DD8F16D}">
      <dgm:prSet/>
      <dgm:spPr/>
      <dgm:t>
        <a:bodyPr/>
        <a:lstStyle/>
        <a:p>
          <a:endParaRPr lang="en-IN"/>
        </a:p>
      </dgm:t>
    </dgm:pt>
    <dgm:pt modelId="{AE075083-F158-4D88-98C8-2F34B8C60A92}" type="parTrans" cxnId="{05377523-E5E5-426D-8E53-C3C08DD8F16D}">
      <dgm:prSet/>
      <dgm:spPr/>
      <dgm:t>
        <a:bodyPr/>
        <a:lstStyle/>
        <a:p>
          <a:endParaRPr lang="en-IN"/>
        </a:p>
      </dgm:t>
    </dgm:pt>
    <dgm:pt modelId="{352BC360-A60B-4ADD-81A1-A91C35D8DAD0}" type="pres">
      <dgm:prSet presAssocID="{33F1ABBD-E118-4817-BB7D-AF0F7BF7EE17}" presName="linearFlow" presStyleCnt="0">
        <dgm:presLayoutVars>
          <dgm:dir/>
          <dgm:animLvl val="lvl"/>
          <dgm:resizeHandles val="exact"/>
        </dgm:presLayoutVars>
      </dgm:prSet>
      <dgm:spPr/>
    </dgm:pt>
    <dgm:pt modelId="{D9A79528-7584-4265-855E-54784028DF8A}" type="pres">
      <dgm:prSet presAssocID="{6346DA64-EEC9-4158-8E0B-452D34FB6F69}" presName="composite" presStyleCnt="0"/>
      <dgm:spPr/>
    </dgm:pt>
    <dgm:pt modelId="{5DB27EEF-C8C0-4490-A425-E775F5C418B0}" type="pres">
      <dgm:prSet presAssocID="{6346DA64-EEC9-4158-8E0B-452D34FB6F6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956AE3-E4A6-4516-ACAF-48D7F74559CC}" type="pres">
      <dgm:prSet presAssocID="{6346DA64-EEC9-4158-8E0B-452D34FB6F69}" presName="parSh" presStyleLbl="node1" presStyleIdx="0" presStyleCnt="3"/>
      <dgm:spPr/>
    </dgm:pt>
    <dgm:pt modelId="{BA567431-D539-406C-B0B6-9AC9F6CF19A7}" type="pres">
      <dgm:prSet presAssocID="{6346DA64-EEC9-4158-8E0B-452D34FB6F69}" presName="desTx" presStyleLbl="fgAcc1" presStyleIdx="0" presStyleCnt="3">
        <dgm:presLayoutVars>
          <dgm:bulletEnabled val="1"/>
        </dgm:presLayoutVars>
      </dgm:prSet>
      <dgm:spPr/>
    </dgm:pt>
    <dgm:pt modelId="{28CA501F-4D47-44C8-AAA9-D568507D4ED6}" type="pres">
      <dgm:prSet presAssocID="{888DFDCB-24F2-4465-95DC-AF9B3EC3C1FD}" presName="sibTrans" presStyleLbl="sibTrans2D1" presStyleIdx="0" presStyleCnt="2"/>
      <dgm:spPr/>
    </dgm:pt>
    <dgm:pt modelId="{192FC454-F885-488E-92C7-CEE8E1827948}" type="pres">
      <dgm:prSet presAssocID="{888DFDCB-24F2-4465-95DC-AF9B3EC3C1FD}" presName="connTx" presStyleLbl="sibTrans2D1" presStyleIdx="0" presStyleCnt="2"/>
      <dgm:spPr/>
    </dgm:pt>
    <dgm:pt modelId="{D5039673-2905-4628-86E3-0174B90D567D}" type="pres">
      <dgm:prSet presAssocID="{0FDF2EDB-92E4-449B-A91B-2B610F9C28BC}" presName="composite" presStyleCnt="0"/>
      <dgm:spPr/>
    </dgm:pt>
    <dgm:pt modelId="{A95C6365-B11B-46C4-A87B-7A06627008A0}" type="pres">
      <dgm:prSet presAssocID="{0FDF2EDB-92E4-449B-A91B-2B610F9C28B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C90D3D9-401A-4992-B272-FE16884D166D}" type="pres">
      <dgm:prSet presAssocID="{0FDF2EDB-92E4-449B-A91B-2B610F9C28BC}" presName="parSh" presStyleLbl="node1" presStyleIdx="1" presStyleCnt="3"/>
      <dgm:spPr/>
    </dgm:pt>
    <dgm:pt modelId="{96CE9964-7CBD-46AA-A0E7-6C03F52ED9A0}" type="pres">
      <dgm:prSet presAssocID="{0FDF2EDB-92E4-449B-A91B-2B610F9C28BC}" presName="desTx" presStyleLbl="fgAcc1" presStyleIdx="1" presStyleCnt="3">
        <dgm:presLayoutVars>
          <dgm:bulletEnabled val="1"/>
        </dgm:presLayoutVars>
      </dgm:prSet>
      <dgm:spPr/>
    </dgm:pt>
    <dgm:pt modelId="{B6424C4C-44A7-4BBD-BC34-7BF0ECD2A6C0}" type="pres">
      <dgm:prSet presAssocID="{19E9ED01-CCCA-452C-AED0-986B897F7FB5}" presName="sibTrans" presStyleLbl="sibTrans2D1" presStyleIdx="1" presStyleCnt="2"/>
      <dgm:spPr/>
    </dgm:pt>
    <dgm:pt modelId="{3CFE5E55-CB2C-4F87-8C3B-82AEA6E2B1C2}" type="pres">
      <dgm:prSet presAssocID="{19E9ED01-CCCA-452C-AED0-986B897F7FB5}" presName="connTx" presStyleLbl="sibTrans2D1" presStyleIdx="1" presStyleCnt="2"/>
      <dgm:spPr/>
    </dgm:pt>
    <dgm:pt modelId="{543171C5-69F3-433D-8849-FE4CF11958AD}" type="pres">
      <dgm:prSet presAssocID="{0B85A808-BB59-4818-91D5-1F953536FF63}" presName="composite" presStyleCnt="0"/>
      <dgm:spPr/>
    </dgm:pt>
    <dgm:pt modelId="{C11987D7-BEAE-4CF8-9EA8-0D6DACADD877}" type="pres">
      <dgm:prSet presAssocID="{0B85A808-BB59-4818-91D5-1F953536FF6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07E7702-E45D-4F4F-A0B5-CE8384976EA1}" type="pres">
      <dgm:prSet presAssocID="{0B85A808-BB59-4818-91D5-1F953536FF63}" presName="parSh" presStyleLbl="node1" presStyleIdx="2" presStyleCnt="3"/>
      <dgm:spPr/>
    </dgm:pt>
    <dgm:pt modelId="{76ECC69B-8782-4D46-8223-1D825416CF22}" type="pres">
      <dgm:prSet presAssocID="{0B85A808-BB59-4818-91D5-1F953536FF63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FE13908-6A8E-4EDE-AFFF-E44746F06EB3}" type="presOf" srcId="{0FDF2EDB-92E4-449B-A91B-2B610F9C28BC}" destId="{A95C6365-B11B-46C4-A87B-7A06627008A0}" srcOrd="0" destOrd="0" presId="urn:microsoft.com/office/officeart/2005/8/layout/process3"/>
    <dgm:cxn modelId="{CC7E471D-96F6-4581-AA3E-BF8E9AF630DE}" type="presOf" srcId="{68947342-F550-4D73-845A-4E3F59983D10}" destId="{BA567431-D539-406C-B0B6-9AC9F6CF19A7}" srcOrd="0" destOrd="0" presId="urn:microsoft.com/office/officeart/2005/8/layout/process3"/>
    <dgm:cxn modelId="{6D3D7F1D-9EDD-4074-BF2D-5F9B53DAA42B}" srcId="{0FDF2EDB-92E4-449B-A91B-2B610F9C28BC}" destId="{17DA491B-7394-406E-85C0-435567A8CA5C}" srcOrd="3" destOrd="0" parTransId="{6530A7B5-129A-472F-93FD-2A838EE432C3}" sibTransId="{89DAEA77-4D99-4097-ABEC-B7141CC997B9}"/>
    <dgm:cxn modelId="{11B3D522-CB78-4A0F-AE1F-7A08A238E019}" srcId="{6346DA64-EEC9-4158-8E0B-452D34FB6F69}" destId="{4AE5A862-F56A-44B8-98AF-D80E02831535}" srcOrd="8" destOrd="0" parTransId="{C79300F7-F3C9-4663-88EB-710019722E7D}" sibTransId="{D26214FD-96E0-4082-BDE4-E49A29F59C6C}"/>
    <dgm:cxn modelId="{05377523-E5E5-426D-8E53-C3C08DD8F16D}" srcId="{0B85A808-BB59-4818-91D5-1F953536FF63}" destId="{54DF2697-5A2E-4DF4-92D6-E35FBD863910}" srcOrd="3" destOrd="0" parTransId="{AE075083-F158-4D88-98C8-2F34B8C60A92}" sibTransId="{1F019EA1-A5BC-403B-B2AC-73A286BEF4D9}"/>
    <dgm:cxn modelId="{3A76A928-BA0C-4E79-A540-6CDF09859F0E}" type="presOf" srcId="{D1851F64-5537-41C5-8385-5FAA5687997F}" destId="{BA567431-D539-406C-B0B6-9AC9F6CF19A7}" srcOrd="0" destOrd="7" presId="urn:microsoft.com/office/officeart/2005/8/layout/process3"/>
    <dgm:cxn modelId="{8F38F82F-BE46-4E19-8373-687150C0FC95}" type="presOf" srcId="{4AE5A862-F56A-44B8-98AF-D80E02831535}" destId="{BA567431-D539-406C-B0B6-9AC9F6CF19A7}" srcOrd="0" destOrd="8" presId="urn:microsoft.com/office/officeart/2005/8/layout/process3"/>
    <dgm:cxn modelId="{9A0D9034-FEF6-4B15-9E59-921666924025}" type="presOf" srcId="{1BAD3851-438E-4E88-8CC4-B9AC954DC00C}" destId="{96CE9964-7CBD-46AA-A0E7-6C03F52ED9A0}" srcOrd="0" destOrd="4" presId="urn:microsoft.com/office/officeart/2005/8/layout/process3"/>
    <dgm:cxn modelId="{7E56AA35-270E-41A6-BA26-F0DFD48B39D6}" srcId="{6346DA64-EEC9-4158-8E0B-452D34FB6F69}" destId="{F1A78B46-97CA-426B-B088-FE2454156732}" srcOrd="2" destOrd="0" parTransId="{13A976DB-98EE-488D-94C2-E654AAABE627}" sibTransId="{EC443D91-1439-4B21-A09A-6AD68F93E3F3}"/>
    <dgm:cxn modelId="{314ED435-BD6B-4EF0-B5A0-831FBB7E807A}" type="presOf" srcId="{17DA491B-7394-406E-85C0-435567A8CA5C}" destId="{96CE9964-7CBD-46AA-A0E7-6C03F52ED9A0}" srcOrd="0" destOrd="3" presId="urn:microsoft.com/office/officeart/2005/8/layout/process3"/>
    <dgm:cxn modelId="{04E6F93E-642B-4B27-9D52-E85381955E0F}" srcId="{6346DA64-EEC9-4158-8E0B-452D34FB6F69}" destId="{AA914C24-9B7F-4DAD-84FA-3B11BC377BC4}" srcOrd="6" destOrd="0" parTransId="{83950F0F-7C55-41D9-B6C4-B9ECC06D07C9}" sibTransId="{540405E1-E66E-48CE-BA5A-01C5465A0C0D}"/>
    <dgm:cxn modelId="{B6099760-C9E4-493F-BBE4-C051DBBB9F93}" type="presOf" srcId="{E852BC35-BF38-4147-95AA-FC8753DE66F6}" destId="{76ECC69B-8782-4D46-8223-1D825416CF22}" srcOrd="0" destOrd="2" presId="urn:microsoft.com/office/officeart/2005/8/layout/process3"/>
    <dgm:cxn modelId="{34670E62-6E20-47E5-9B9D-0FBF92BB1D85}" srcId="{0B85A808-BB59-4818-91D5-1F953536FF63}" destId="{167F6D7C-77CB-4B55-8C00-C06B59ABEF06}" srcOrd="0" destOrd="0" parTransId="{30BEB421-1BAA-49C5-A337-9DABB7F9A46A}" sibTransId="{2AE7127E-0CC0-431F-81D7-02538135CC70}"/>
    <dgm:cxn modelId="{944C2345-7593-468C-B469-81A3BAD056B7}" type="presOf" srcId="{B4EA5ADE-3CFF-46C8-953E-B586C14E1300}" destId="{96CE9964-7CBD-46AA-A0E7-6C03F52ED9A0}" srcOrd="0" destOrd="2" presId="urn:microsoft.com/office/officeart/2005/8/layout/process3"/>
    <dgm:cxn modelId="{D3330C53-1ADB-44D5-9836-B2AD4B6D57E6}" type="presOf" srcId="{19E9ED01-CCCA-452C-AED0-986B897F7FB5}" destId="{3CFE5E55-CB2C-4F87-8C3B-82AEA6E2B1C2}" srcOrd="1" destOrd="0" presId="urn:microsoft.com/office/officeart/2005/8/layout/process3"/>
    <dgm:cxn modelId="{D400E58B-A6B0-4ADD-8701-C56A3DB048BF}" type="presOf" srcId="{0B85A808-BB59-4818-91D5-1F953536FF63}" destId="{C11987D7-BEAE-4CF8-9EA8-0D6DACADD877}" srcOrd="0" destOrd="0" presId="urn:microsoft.com/office/officeart/2005/8/layout/process3"/>
    <dgm:cxn modelId="{935C788E-8FB4-4A8D-8AA0-1114FEA06254}" srcId="{0FDF2EDB-92E4-449B-A91B-2B610F9C28BC}" destId="{B4EA5ADE-3CFF-46C8-953E-B586C14E1300}" srcOrd="2" destOrd="0" parTransId="{756DB583-A829-4A4C-9B56-8BCC42B1FBAE}" sibTransId="{4F2F47FF-69D9-4C8B-B5E9-D82936478B86}"/>
    <dgm:cxn modelId="{D6478C9C-7E3C-4170-9656-7E3036ADBD69}" srcId="{6346DA64-EEC9-4158-8E0B-452D34FB6F69}" destId="{A93A04E2-114C-4A77-88AB-D2DCC663BFC3}" srcOrd="1" destOrd="0" parTransId="{2076B8C9-E632-4ABE-90FC-87DB4EF371B8}" sibTransId="{685014F6-92CA-4962-BA99-4F309601FB84}"/>
    <dgm:cxn modelId="{F20C71A6-043B-4604-8626-185CD3F95136}" type="presOf" srcId="{33F1ABBD-E118-4817-BB7D-AF0F7BF7EE17}" destId="{352BC360-A60B-4ADD-81A1-A91C35D8DAD0}" srcOrd="0" destOrd="0" presId="urn:microsoft.com/office/officeart/2005/8/layout/process3"/>
    <dgm:cxn modelId="{5D742FAC-0181-4323-8967-4B50905C143F}" srcId="{6346DA64-EEC9-4158-8E0B-452D34FB6F69}" destId="{C23AB347-3C84-4307-8EAF-7410091C9F99}" srcOrd="5" destOrd="0" parTransId="{7E05538F-F834-4E2B-A241-FAD93B1E51C9}" sibTransId="{784C9089-64BD-4C83-889D-DDAA20A02556}"/>
    <dgm:cxn modelId="{C56C93AC-F3EA-442F-9EDD-AA0B55FB36D7}" srcId="{0B85A808-BB59-4818-91D5-1F953536FF63}" destId="{5EA9FED0-7082-40EF-B70C-3AA7090A014F}" srcOrd="1" destOrd="0" parTransId="{089F76A6-A49C-4B4A-B792-EB5A2CB66402}" sibTransId="{AB9CA148-BB47-482D-8EEA-7F065E30BF3D}"/>
    <dgm:cxn modelId="{8CBFE2B1-C412-4E78-B4E8-248C731D3FF2}" srcId="{6346DA64-EEC9-4158-8E0B-452D34FB6F69}" destId="{D1851F64-5537-41C5-8385-5FAA5687997F}" srcOrd="7" destOrd="0" parTransId="{B6A2D6EE-6535-41C7-AFBF-3A8203F91ADE}" sibTransId="{CAB13903-1A6A-4E00-9FB2-2ED8AB84DE24}"/>
    <dgm:cxn modelId="{423E42B2-2E61-4AE2-BE57-870F4F530EA8}" type="presOf" srcId="{A831E23C-6221-4516-9A5F-C84DCDDBA4B2}" destId="{BA567431-D539-406C-B0B6-9AC9F6CF19A7}" srcOrd="0" destOrd="4" presId="urn:microsoft.com/office/officeart/2005/8/layout/process3"/>
    <dgm:cxn modelId="{5CEA35B3-AEC0-4E79-8216-C2D779060BF9}" srcId="{0FDF2EDB-92E4-449B-A91B-2B610F9C28BC}" destId="{1BAD3851-438E-4E88-8CC4-B9AC954DC00C}" srcOrd="4" destOrd="0" parTransId="{B4F877E6-F29A-43DC-95F7-C5F36B4695F5}" sibTransId="{68EEF178-F7D9-4B0F-8EA7-73B6278A3CE8}"/>
    <dgm:cxn modelId="{7BD863B5-14EC-403A-B870-A4378B948FA1}" type="presOf" srcId="{5EA9FED0-7082-40EF-B70C-3AA7090A014F}" destId="{76ECC69B-8782-4D46-8223-1D825416CF22}" srcOrd="0" destOrd="1" presId="urn:microsoft.com/office/officeart/2005/8/layout/process3"/>
    <dgm:cxn modelId="{1D43BFB5-F903-4DD0-A73E-B8F2C421B7E3}" srcId="{6346DA64-EEC9-4158-8E0B-452D34FB6F69}" destId="{68947342-F550-4D73-845A-4E3F59983D10}" srcOrd="0" destOrd="0" parTransId="{104A0A8E-5C95-4C48-AB4A-F22BE01323F4}" sibTransId="{27A9C911-615B-400B-9115-DC184B7DC5D4}"/>
    <dgm:cxn modelId="{87286AB9-62EE-4E4C-8926-E88C9790D7EB}" type="presOf" srcId="{FF63C068-CB60-4813-8EA2-78FDFE30E280}" destId="{BA567431-D539-406C-B0B6-9AC9F6CF19A7}" srcOrd="0" destOrd="9" presId="urn:microsoft.com/office/officeart/2005/8/layout/process3"/>
    <dgm:cxn modelId="{4AF1B1BA-200B-43DE-9FDB-CAC958F58BDA}" type="presOf" srcId="{167F6D7C-77CB-4B55-8C00-C06B59ABEF06}" destId="{76ECC69B-8782-4D46-8223-1D825416CF22}" srcOrd="0" destOrd="0" presId="urn:microsoft.com/office/officeart/2005/8/layout/process3"/>
    <dgm:cxn modelId="{2096E0BB-E0F7-4007-8099-BF329327EF38}" type="presOf" srcId="{C23AB347-3C84-4307-8EAF-7410091C9F99}" destId="{BA567431-D539-406C-B0B6-9AC9F6CF19A7}" srcOrd="0" destOrd="5" presId="urn:microsoft.com/office/officeart/2005/8/layout/process3"/>
    <dgm:cxn modelId="{95E3F4BC-9BA8-49BA-A6ED-86FC5E7681A3}" type="presOf" srcId="{54DF2697-5A2E-4DF4-92D6-E35FBD863910}" destId="{76ECC69B-8782-4D46-8223-1D825416CF22}" srcOrd="0" destOrd="3" presId="urn:microsoft.com/office/officeart/2005/8/layout/process3"/>
    <dgm:cxn modelId="{1DB7B9BD-8780-42E1-8226-B7925D42B218}" srcId="{6346DA64-EEC9-4158-8E0B-452D34FB6F69}" destId="{A831E23C-6221-4516-9A5F-C84DCDDBA4B2}" srcOrd="4" destOrd="0" parTransId="{2CA33B82-8EA6-46B5-B0C7-CBF03BA3FF28}" sibTransId="{CF365969-D681-4DD4-9FB3-32B818A38A08}"/>
    <dgm:cxn modelId="{F36A90BF-50F5-49F3-B31F-B513FA3E14DB}" type="presOf" srcId="{AA914C24-9B7F-4DAD-84FA-3B11BC377BC4}" destId="{BA567431-D539-406C-B0B6-9AC9F6CF19A7}" srcOrd="0" destOrd="6" presId="urn:microsoft.com/office/officeart/2005/8/layout/process3"/>
    <dgm:cxn modelId="{F9B8CBD1-EF34-4193-B409-6174C2EDE03B}" srcId="{0FDF2EDB-92E4-449B-A91B-2B610F9C28BC}" destId="{454681B1-296B-4DCA-B17E-DAF9B9239B18}" srcOrd="0" destOrd="0" parTransId="{83572C3B-52EB-47DF-9F6B-7BBC2FA4E417}" sibTransId="{7B1EEAAB-5118-471D-9C25-8F3CBA080336}"/>
    <dgm:cxn modelId="{44585CDA-76B0-43B8-B48A-C5EE7F014068}" type="presOf" srcId="{A93A04E2-114C-4A77-88AB-D2DCC663BFC3}" destId="{BA567431-D539-406C-B0B6-9AC9F6CF19A7}" srcOrd="0" destOrd="1" presId="urn:microsoft.com/office/officeart/2005/8/layout/process3"/>
    <dgm:cxn modelId="{6EA44BDA-9132-4710-8ACB-59736586B5B9}" srcId="{33F1ABBD-E118-4817-BB7D-AF0F7BF7EE17}" destId="{6346DA64-EEC9-4158-8E0B-452D34FB6F69}" srcOrd="0" destOrd="0" parTransId="{AB7421FE-27F0-490A-A886-2E2A7A55B54E}" sibTransId="{888DFDCB-24F2-4465-95DC-AF9B3EC3C1FD}"/>
    <dgm:cxn modelId="{B6AA5EDD-7405-457A-B673-EDC109467214}" srcId="{0FDF2EDB-92E4-449B-A91B-2B610F9C28BC}" destId="{452DE94F-5CF4-46B6-BC87-5D82948956E2}" srcOrd="1" destOrd="0" parTransId="{993A1514-A795-4E57-A345-49DBC2597A8B}" sibTransId="{35EED363-5F3D-4F84-B973-C622124D9192}"/>
    <dgm:cxn modelId="{A6DDF8DF-B50B-4A23-ACEE-AEF281006290}" type="presOf" srcId="{F1A78B46-97CA-426B-B088-FE2454156732}" destId="{BA567431-D539-406C-B0B6-9AC9F6CF19A7}" srcOrd="0" destOrd="2" presId="urn:microsoft.com/office/officeart/2005/8/layout/process3"/>
    <dgm:cxn modelId="{25E78FE0-278E-4524-9CB7-30357F0E62F4}" type="presOf" srcId="{452DE94F-5CF4-46B6-BC87-5D82948956E2}" destId="{96CE9964-7CBD-46AA-A0E7-6C03F52ED9A0}" srcOrd="0" destOrd="1" presId="urn:microsoft.com/office/officeart/2005/8/layout/process3"/>
    <dgm:cxn modelId="{B96CE4E2-A1E2-4605-BD03-338BB331725E}" type="presOf" srcId="{19E9ED01-CCCA-452C-AED0-986B897F7FB5}" destId="{B6424C4C-44A7-4BBD-BC34-7BF0ECD2A6C0}" srcOrd="0" destOrd="0" presId="urn:microsoft.com/office/officeart/2005/8/layout/process3"/>
    <dgm:cxn modelId="{477DF7E3-BF3A-4F05-BCE6-0E35C13A27A4}" type="presOf" srcId="{6346DA64-EEC9-4158-8E0B-452D34FB6F69}" destId="{5DB27EEF-C8C0-4490-A425-E775F5C418B0}" srcOrd="0" destOrd="0" presId="urn:microsoft.com/office/officeart/2005/8/layout/process3"/>
    <dgm:cxn modelId="{434FAAE5-37E8-46E6-B3A2-F922D2F4FE20}" type="presOf" srcId="{0FDF2EDB-92E4-449B-A91B-2B610F9C28BC}" destId="{0C90D3D9-401A-4992-B272-FE16884D166D}" srcOrd="1" destOrd="0" presId="urn:microsoft.com/office/officeart/2005/8/layout/process3"/>
    <dgm:cxn modelId="{ADB968E6-FA97-48BB-90C8-FE5353036EEE}" type="presOf" srcId="{6E309BA3-B030-49CB-AF16-AC03FB0D68D6}" destId="{BA567431-D539-406C-B0B6-9AC9F6CF19A7}" srcOrd="0" destOrd="3" presId="urn:microsoft.com/office/officeart/2005/8/layout/process3"/>
    <dgm:cxn modelId="{36B2E1E6-5775-4C9C-A6D9-467548956A78}" type="presOf" srcId="{888DFDCB-24F2-4465-95DC-AF9B3EC3C1FD}" destId="{28CA501F-4D47-44C8-AAA9-D568507D4ED6}" srcOrd="0" destOrd="0" presId="urn:microsoft.com/office/officeart/2005/8/layout/process3"/>
    <dgm:cxn modelId="{E8BFA6E7-F9EF-42FA-B357-36CC0F7476C1}" srcId="{0B85A808-BB59-4818-91D5-1F953536FF63}" destId="{E852BC35-BF38-4147-95AA-FC8753DE66F6}" srcOrd="2" destOrd="0" parTransId="{AE00E8A5-FF58-4805-B5AE-C04A70C9D6C2}" sibTransId="{AAA0138B-E41E-4924-912C-7DE8E6FF0696}"/>
    <dgm:cxn modelId="{BDE4DCEA-5C93-451A-96B6-30BC5963F412}" srcId="{33F1ABBD-E118-4817-BB7D-AF0F7BF7EE17}" destId="{0FDF2EDB-92E4-449B-A91B-2B610F9C28BC}" srcOrd="1" destOrd="0" parTransId="{5B687CC3-BDC2-4611-AE4C-E50BB745DF8C}" sibTransId="{19E9ED01-CCCA-452C-AED0-986B897F7FB5}"/>
    <dgm:cxn modelId="{896900EB-B01E-40D1-87DF-E78DFE3C5672}" type="presOf" srcId="{454681B1-296B-4DCA-B17E-DAF9B9239B18}" destId="{96CE9964-7CBD-46AA-A0E7-6C03F52ED9A0}" srcOrd="0" destOrd="0" presId="urn:microsoft.com/office/officeart/2005/8/layout/process3"/>
    <dgm:cxn modelId="{440AD7EB-DC5C-48C1-A05E-3A6FF0974EA3}" srcId="{6346DA64-EEC9-4158-8E0B-452D34FB6F69}" destId="{6E309BA3-B030-49CB-AF16-AC03FB0D68D6}" srcOrd="3" destOrd="0" parTransId="{9DBE80F0-21B4-4E56-B007-55BDA0F16119}" sibTransId="{FBAB5BFF-C7E8-4B76-8CCC-F80721CB3B87}"/>
    <dgm:cxn modelId="{EC63CDEE-DFE7-45C6-9771-F9401C85D218}" type="presOf" srcId="{6346DA64-EEC9-4158-8E0B-452D34FB6F69}" destId="{11956AE3-E4A6-4516-ACAF-48D7F74559CC}" srcOrd="1" destOrd="0" presId="urn:microsoft.com/office/officeart/2005/8/layout/process3"/>
    <dgm:cxn modelId="{387C20F0-2246-4F6B-8A4A-496C03879040}" type="presOf" srcId="{0B85A808-BB59-4818-91D5-1F953536FF63}" destId="{D07E7702-E45D-4F4F-A0B5-CE8384976EA1}" srcOrd="1" destOrd="0" presId="urn:microsoft.com/office/officeart/2005/8/layout/process3"/>
    <dgm:cxn modelId="{4223C4F1-8617-4F39-950B-11A26425BFB9}" srcId="{33F1ABBD-E118-4817-BB7D-AF0F7BF7EE17}" destId="{0B85A808-BB59-4818-91D5-1F953536FF63}" srcOrd="2" destOrd="0" parTransId="{85125CF8-57D9-48F7-AB6C-9760329EC8F5}" sibTransId="{09D5C688-2C1F-433D-83DD-384C229723BE}"/>
    <dgm:cxn modelId="{38857FF5-8CE0-4DB7-AAF1-C6AE0F9B6FE8}" type="presOf" srcId="{888DFDCB-24F2-4465-95DC-AF9B3EC3C1FD}" destId="{192FC454-F885-488E-92C7-CEE8E1827948}" srcOrd="1" destOrd="0" presId="urn:microsoft.com/office/officeart/2005/8/layout/process3"/>
    <dgm:cxn modelId="{7E7519FD-A19A-4B37-BB8E-C1FAA17129EF}" srcId="{6346DA64-EEC9-4158-8E0B-452D34FB6F69}" destId="{FF63C068-CB60-4813-8EA2-78FDFE30E280}" srcOrd="9" destOrd="0" parTransId="{BDBBCF8A-64BA-437A-961B-5D5D2938EFB9}" sibTransId="{41A19016-1526-4859-90FC-836B088B462E}"/>
    <dgm:cxn modelId="{07F9CFD6-3397-4136-B7D5-322B8321DFCB}" type="presParOf" srcId="{352BC360-A60B-4ADD-81A1-A91C35D8DAD0}" destId="{D9A79528-7584-4265-855E-54784028DF8A}" srcOrd="0" destOrd="0" presId="urn:microsoft.com/office/officeart/2005/8/layout/process3"/>
    <dgm:cxn modelId="{EA80C4D9-CF8E-4F09-912E-BD72C31A6B83}" type="presParOf" srcId="{D9A79528-7584-4265-855E-54784028DF8A}" destId="{5DB27EEF-C8C0-4490-A425-E775F5C418B0}" srcOrd="0" destOrd="0" presId="urn:microsoft.com/office/officeart/2005/8/layout/process3"/>
    <dgm:cxn modelId="{278B923E-0356-45D8-B478-DAA67E424D2B}" type="presParOf" srcId="{D9A79528-7584-4265-855E-54784028DF8A}" destId="{11956AE3-E4A6-4516-ACAF-48D7F74559CC}" srcOrd="1" destOrd="0" presId="urn:microsoft.com/office/officeart/2005/8/layout/process3"/>
    <dgm:cxn modelId="{BD7EBE5F-44FD-4DDB-8471-F49FB4050A66}" type="presParOf" srcId="{D9A79528-7584-4265-855E-54784028DF8A}" destId="{BA567431-D539-406C-B0B6-9AC9F6CF19A7}" srcOrd="2" destOrd="0" presId="urn:microsoft.com/office/officeart/2005/8/layout/process3"/>
    <dgm:cxn modelId="{91782CB4-0DEB-4FFE-9657-79E9ADADB22F}" type="presParOf" srcId="{352BC360-A60B-4ADD-81A1-A91C35D8DAD0}" destId="{28CA501F-4D47-44C8-AAA9-D568507D4ED6}" srcOrd="1" destOrd="0" presId="urn:microsoft.com/office/officeart/2005/8/layout/process3"/>
    <dgm:cxn modelId="{05E5C35A-2A9F-4583-9E6E-9E4D8C6D08F0}" type="presParOf" srcId="{28CA501F-4D47-44C8-AAA9-D568507D4ED6}" destId="{192FC454-F885-488E-92C7-CEE8E1827948}" srcOrd="0" destOrd="0" presId="urn:microsoft.com/office/officeart/2005/8/layout/process3"/>
    <dgm:cxn modelId="{87C80519-C0DB-4A68-B9DE-52F43D37CA36}" type="presParOf" srcId="{352BC360-A60B-4ADD-81A1-A91C35D8DAD0}" destId="{D5039673-2905-4628-86E3-0174B90D567D}" srcOrd="2" destOrd="0" presId="urn:microsoft.com/office/officeart/2005/8/layout/process3"/>
    <dgm:cxn modelId="{245ED57E-CD38-4499-B067-332FE1334B74}" type="presParOf" srcId="{D5039673-2905-4628-86E3-0174B90D567D}" destId="{A95C6365-B11B-46C4-A87B-7A06627008A0}" srcOrd="0" destOrd="0" presId="urn:microsoft.com/office/officeart/2005/8/layout/process3"/>
    <dgm:cxn modelId="{5CE34C45-FBF1-435D-8903-FCD86B5354C8}" type="presParOf" srcId="{D5039673-2905-4628-86E3-0174B90D567D}" destId="{0C90D3D9-401A-4992-B272-FE16884D166D}" srcOrd="1" destOrd="0" presId="urn:microsoft.com/office/officeart/2005/8/layout/process3"/>
    <dgm:cxn modelId="{C421AF81-D871-4DE7-8E86-98ACF30C13CA}" type="presParOf" srcId="{D5039673-2905-4628-86E3-0174B90D567D}" destId="{96CE9964-7CBD-46AA-A0E7-6C03F52ED9A0}" srcOrd="2" destOrd="0" presId="urn:microsoft.com/office/officeart/2005/8/layout/process3"/>
    <dgm:cxn modelId="{60243B45-BD95-4793-83AF-A96D665D915A}" type="presParOf" srcId="{352BC360-A60B-4ADD-81A1-A91C35D8DAD0}" destId="{B6424C4C-44A7-4BBD-BC34-7BF0ECD2A6C0}" srcOrd="3" destOrd="0" presId="urn:microsoft.com/office/officeart/2005/8/layout/process3"/>
    <dgm:cxn modelId="{110A1FFB-9CDA-4453-80E4-1604749E838B}" type="presParOf" srcId="{B6424C4C-44A7-4BBD-BC34-7BF0ECD2A6C0}" destId="{3CFE5E55-CB2C-4F87-8C3B-82AEA6E2B1C2}" srcOrd="0" destOrd="0" presId="urn:microsoft.com/office/officeart/2005/8/layout/process3"/>
    <dgm:cxn modelId="{D26084F5-6FDF-46DB-99AF-F1A1E46A1A39}" type="presParOf" srcId="{352BC360-A60B-4ADD-81A1-A91C35D8DAD0}" destId="{543171C5-69F3-433D-8849-FE4CF11958AD}" srcOrd="4" destOrd="0" presId="urn:microsoft.com/office/officeart/2005/8/layout/process3"/>
    <dgm:cxn modelId="{E2935CAF-F1BC-4BDB-9779-5D14174588EA}" type="presParOf" srcId="{543171C5-69F3-433D-8849-FE4CF11958AD}" destId="{C11987D7-BEAE-4CF8-9EA8-0D6DACADD877}" srcOrd="0" destOrd="0" presId="urn:microsoft.com/office/officeart/2005/8/layout/process3"/>
    <dgm:cxn modelId="{5AA173E5-1B6B-42DE-8806-17267B0BA004}" type="presParOf" srcId="{543171C5-69F3-433D-8849-FE4CF11958AD}" destId="{D07E7702-E45D-4F4F-A0B5-CE8384976EA1}" srcOrd="1" destOrd="0" presId="urn:microsoft.com/office/officeart/2005/8/layout/process3"/>
    <dgm:cxn modelId="{43ABC9F2-2949-4A65-8758-C44EB3EBF726}" type="presParOf" srcId="{543171C5-69F3-433D-8849-FE4CF11958AD}" destId="{76ECC69B-8782-4D46-8223-1D825416CF2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3A8B-5445-43D0-9C69-2A114448F8B5}">
      <dsp:nvSpPr>
        <dsp:cNvPr id="0" name=""/>
        <dsp:cNvSpPr/>
      </dsp:nvSpPr>
      <dsp:spPr>
        <a:xfrm rot="5400000">
          <a:off x="-136725" y="141635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Business Understanding</a:t>
          </a:r>
          <a:endParaRPr lang="en-IN" sz="900" b="1" kern="1200" dirty="0"/>
        </a:p>
      </dsp:txBody>
      <dsp:txXfrm rot="-5400000">
        <a:off x="1" y="323936"/>
        <a:ext cx="638051" cy="273451"/>
      </dsp:txXfrm>
    </dsp:sp>
    <dsp:sp modelId="{CD7C4BD9-D44D-406C-81FA-A92656960398}">
      <dsp:nvSpPr>
        <dsp:cNvPr id="0" name=""/>
        <dsp:cNvSpPr/>
      </dsp:nvSpPr>
      <dsp:spPr>
        <a:xfrm rot="5400000">
          <a:off x="2459861" y="-1816899"/>
          <a:ext cx="592788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Determine the business objective</a:t>
          </a:r>
          <a:endParaRPr lang="en-IN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Set overall goals to achieve</a:t>
          </a:r>
          <a:endParaRPr lang="en-IN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Finalize on milestones to target</a:t>
          </a:r>
          <a:endParaRPr lang="en-IN" sz="900" b="0" kern="1200" dirty="0"/>
        </a:p>
      </dsp:txBody>
      <dsp:txXfrm rot="-5400000">
        <a:off x="638051" y="33849"/>
        <a:ext cx="4207470" cy="534912"/>
      </dsp:txXfrm>
    </dsp:sp>
    <dsp:sp modelId="{63199F8A-741A-4FA7-A05C-D51BEEB3C037}">
      <dsp:nvSpPr>
        <dsp:cNvPr id="0" name=""/>
        <dsp:cNvSpPr/>
      </dsp:nvSpPr>
      <dsp:spPr>
        <a:xfrm rot="5400000">
          <a:off x="-136725" y="955278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Data Analysis</a:t>
          </a:r>
          <a:endParaRPr lang="en-IN" sz="900" b="1" kern="1200" dirty="0"/>
        </a:p>
      </dsp:txBody>
      <dsp:txXfrm rot="-5400000">
        <a:off x="1" y="1137579"/>
        <a:ext cx="638051" cy="273451"/>
      </dsp:txXfrm>
    </dsp:sp>
    <dsp:sp modelId="{E4C04992-7F15-4C62-ABE4-656DB2CC2402}">
      <dsp:nvSpPr>
        <dsp:cNvPr id="0" name=""/>
        <dsp:cNvSpPr/>
      </dsp:nvSpPr>
      <dsp:spPr>
        <a:xfrm rot="5400000">
          <a:off x="2460017" y="-1003412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Understand data structure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 EDA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Verify data quality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Finalize dataset</a:t>
          </a:r>
          <a:endParaRPr lang="en-IN" sz="900" kern="1200" dirty="0"/>
        </a:p>
      </dsp:txBody>
      <dsp:txXfrm rot="-5400000">
        <a:off x="638051" y="847476"/>
        <a:ext cx="4207486" cy="534632"/>
      </dsp:txXfrm>
    </dsp:sp>
    <dsp:sp modelId="{5B067860-0BF1-4083-A89F-BFB9B39E950C}">
      <dsp:nvSpPr>
        <dsp:cNvPr id="0" name=""/>
        <dsp:cNvSpPr/>
      </dsp:nvSpPr>
      <dsp:spPr>
        <a:xfrm rot="5400000">
          <a:off x="-136725" y="1759214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Data pre-processing</a:t>
          </a:r>
          <a:endParaRPr lang="en-IN" sz="900" b="1" kern="1200" dirty="0"/>
        </a:p>
      </dsp:txBody>
      <dsp:txXfrm rot="-5400000">
        <a:off x="1" y="1941515"/>
        <a:ext cx="638051" cy="273451"/>
      </dsp:txXfrm>
    </dsp:sp>
    <dsp:sp modelId="{8732F885-2301-479D-8B91-8A8682C4EBDD}">
      <dsp:nvSpPr>
        <dsp:cNvPr id="0" name=""/>
        <dsp:cNvSpPr/>
      </dsp:nvSpPr>
      <dsp:spPr>
        <a:xfrm rot="5400000">
          <a:off x="2460017" y="-186054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Clean, format data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Tokenization, remove stop words, normalization, stemming &amp; lemmatization, feature engineering (TF-IDF, N-gram, </a:t>
          </a:r>
          <a:r>
            <a:rPr lang="en-US" sz="900" kern="1200" dirty="0" err="1"/>
            <a:t>GloVe</a:t>
          </a:r>
          <a:r>
            <a:rPr lang="en-US" sz="900" kern="1200" dirty="0"/>
            <a:t>)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Train/test data split</a:t>
          </a:r>
          <a:endParaRPr lang="en-IN" sz="900" kern="1200" dirty="0"/>
        </a:p>
      </dsp:txBody>
      <dsp:txXfrm rot="-5400000">
        <a:off x="638051" y="1664834"/>
        <a:ext cx="4207486" cy="534632"/>
      </dsp:txXfrm>
    </dsp:sp>
    <dsp:sp modelId="{B4B0A396-7B67-4434-84B5-6D4EBF7C7FDA}">
      <dsp:nvSpPr>
        <dsp:cNvPr id="0" name=""/>
        <dsp:cNvSpPr/>
      </dsp:nvSpPr>
      <dsp:spPr>
        <a:xfrm rot="5400000">
          <a:off x="-136725" y="2582565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Modelling</a:t>
          </a:r>
          <a:endParaRPr lang="en-IN" sz="900" b="1" kern="1200" dirty="0"/>
        </a:p>
      </dsp:txBody>
      <dsp:txXfrm rot="-5400000">
        <a:off x="1" y="2764866"/>
        <a:ext cx="638051" cy="273451"/>
      </dsp:txXfrm>
    </dsp:sp>
    <dsp:sp modelId="{8F4E2748-5DAD-4C45-A585-0FB7A5DB6564}">
      <dsp:nvSpPr>
        <dsp:cNvPr id="0" name=""/>
        <dsp:cNvSpPr/>
      </dsp:nvSpPr>
      <dsp:spPr>
        <a:xfrm rot="5400000">
          <a:off x="2460017" y="623874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 NLP models like RNN’s, LSTMS and other advanced models</a:t>
          </a:r>
          <a:endParaRPr lang="en-IN" sz="900" kern="1200" dirty="0"/>
        </a:p>
      </dsp:txBody>
      <dsp:txXfrm rot="-5400000">
        <a:off x="638051" y="2474762"/>
        <a:ext cx="4207486" cy="534632"/>
      </dsp:txXfrm>
    </dsp:sp>
    <dsp:sp modelId="{B18A62A5-A3D8-4514-A233-F612410C6043}">
      <dsp:nvSpPr>
        <dsp:cNvPr id="0" name=""/>
        <dsp:cNvSpPr/>
      </dsp:nvSpPr>
      <dsp:spPr>
        <a:xfrm rot="5400000">
          <a:off x="-136725" y="3396208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Evaluation</a:t>
          </a:r>
          <a:endParaRPr lang="en-IN" sz="900" b="1" kern="1200" dirty="0"/>
        </a:p>
      </dsp:txBody>
      <dsp:txXfrm rot="-5400000">
        <a:off x="1" y="3578509"/>
        <a:ext cx="638051" cy="273451"/>
      </dsp:txXfrm>
    </dsp:sp>
    <dsp:sp modelId="{EDE5DBAB-8171-408F-8ED5-F8B7C0E2657D}">
      <dsp:nvSpPr>
        <dsp:cNvPr id="0" name=""/>
        <dsp:cNvSpPr/>
      </dsp:nvSpPr>
      <dsp:spPr>
        <a:xfrm rot="5400000">
          <a:off x="2460017" y="1437517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Alter hyper parameters, find better working model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Accuracy, Precision, recall, F1-score, AUC, </a:t>
          </a:r>
          <a:r>
            <a:rPr lang="en-US" sz="900" kern="1200" dirty="0" err="1"/>
            <a:t>val</a:t>
          </a:r>
          <a:r>
            <a:rPr lang="en-US" sz="900" kern="1200" dirty="0"/>
            <a:t>-loss</a:t>
          </a:r>
          <a:endParaRPr lang="en-IN" sz="900" kern="1200" dirty="0"/>
        </a:p>
      </dsp:txBody>
      <dsp:txXfrm rot="-5400000">
        <a:off x="638051" y="3288405"/>
        <a:ext cx="4207486" cy="534632"/>
      </dsp:txXfrm>
    </dsp:sp>
    <dsp:sp modelId="{76FA9D35-26C5-421F-986A-026BB9E9FF7C}">
      <dsp:nvSpPr>
        <dsp:cNvPr id="0" name=""/>
        <dsp:cNvSpPr/>
      </dsp:nvSpPr>
      <dsp:spPr>
        <a:xfrm rot="5400000">
          <a:off x="-136725" y="4209851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Deployment</a:t>
          </a:r>
          <a:endParaRPr lang="en-IN" sz="900" b="1" kern="1200" dirty="0"/>
        </a:p>
      </dsp:txBody>
      <dsp:txXfrm rot="-5400000">
        <a:off x="1" y="4392152"/>
        <a:ext cx="638051" cy="273451"/>
      </dsp:txXfrm>
    </dsp:sp>
    <dsp:sp modelId="{52089E73-4811-4B90-AA28-4F36EE0AA571}">
      <dsp:nvSpPr>
        <dsp:cNvPr id="0" name=""/>
        <dsp:cNvSpPr/>
      </dsp:nvSpPr>
      <dsp:spPr>
        <a:xfrm rot="5400000">
          <a:off x="2460017" y="2251160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Analyze production environment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Monitoring and maintenance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User Integration</a:t>
          </a:r>
          <a:endParaRPr lang="en-IN" sz="900" kern="1200" dirty="0"/>
        </a:p>
      </dsp:txBody>
      <dsp:txXfrm rot="-5400000">
        <a:off x="638051" y="4102048"/>
        <a:ext cx="4207486" cy="534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56AE3-E4A6-4516-ACAF-48D7F74559CC}">
      <dsp:nvSpPr>
        <dsp:cNvPr id="0" name=""/>
        <dsp:cNvSpPr/>
      </dsp:nvSpPr>
      <dsp:spPr>
        <a:xfrm>
          <a:off x="3360" y="37453"/>
          <a:ext cx="1527996" cy="470549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6F9FF"/>
              </a:solidFill>
            </a:rPr>
            <a:t>All Statistical Models</a:t>
          </a:r>
          <a:endParaRPr lang="en-IN" sz="800" kern="1200" dirty="0">
            <a:solidFill>
              <a:srgbClr val="F6F9FF"/>
            </a:solidFill>
          </a:endParaRPr>
        </a:p>
      </dsp:txBody>
      <dsp:txXfrm>
        <a:off x="3360" y="37453"/>
        <a:ext cx="1527996" cy="313699"/>
      </dsp:txXfrm>
    </dsp:sp>
    <dsp:sp modelId="{BA567431-D539-406C-B0B6-9AC9F6CF19A7}">
      <dsp:nvSpPr>
        <dsp:cNvPr id="0" name=""/>
        <dsp:cNvSpPr/>
      </dsp:nvSpPr>
      <dsp:spPr>
        <a:xfrm>
          <a:off x="316323" y="351152"/>
          <a:ext cx="1527996" cy="339840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Logistic Regression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Support Vector Machine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Stochastic Gradient Descent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Naïve Bayes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K-Nearest Neighbors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Random Forest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Decision Tree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XGBoost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Neural Network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  <a:endParaRPr lang="en-IN" sz="1200" kern="1200" dirty="0"/>
        </a:p>
      </dsp:txBody>
      <dsp:txXfrm>
        <a:off x="361076" y="395905"/>
        <a:ext cx="1438490" cy="3308894"/>
      </dsp:txXfrm>
    </dsp:sp>
    <dsp:sp modelId="{28CA501F-4D47-44C8-AAA9-D568507D4ED6}">
      <dsp:nvSpPr>
        <dsp:cNvPr id="0" name=""/>
        <dsp:cNvSpPr/>
      </dsp:nvSpPr>
      <dsp:spPr>
        <a:xfrm>
          <a:off x="1762995" y="4089"/>
          <a:ext cx="491074" cy="380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1762995" y="80174"/>
        <a:ext cx="376946" cy="228256"/>
      </dsp:txXfrm>
    </dsp:sp>
    <dsp:sp modelId="{0C90D3D9-401A-4992-B272-FE16884D166D}">
      <dsp:nvSpPr>
        <dsp:cNvPr id="0" name=""/>
        <dsp:cNvSpPr/>
      </dsp:nvSpPr>
      <dsp:spPr>
        <a:xfrm>
          <a:off x="2457912" y="37453"/>
          <a:ext cx="1527996" cy="470549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6F9FF"/>
              </a:solidFill>
            </a:rPr>
            <a:t>Eliminating based on time</a:t>
          </a:r>
          <a:endParaRPr lang="en-IN" sz="800" kern="1200" dirty="0">
            <a:solidFill>
              <a:srgbClr val="F6F9FF"/>
            </a:solidFill>
          </a:endParaRPr>
        </a:p>
      </dsp:txBody>
      <dsp:txXfrm>
        <a:off x="2457912" y="37453"/>
        <a:ext cx="1527996" cy="313699"/>
      </dsp:txXfrm>
    </dsp:sp>
    <dsp:sp modelId="{96CE9964-7CBD-46AA-A0E7-6C03F52ED9A0}">
      <dsp:nvSpPr>
        <dsp:cNvPr id="0" name=""/>
        <dsp:cNvSpPr/>
      </dsp:nvSpPr>
      <dsp:spPr>
        <a:xfrm>
          <a:off x="2770875" y="351152"/>
          <a:ext cx="1527996" cy="339840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Logistic Regression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Random Forest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Decision Tree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Neural Network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  <a:endParaRPr lang="en-IN" sz="1200" kern="1200" dirty="0"/>
        </a:p>
      </dsp:txBody>
      <dsp:txXfrm>
        <a:off x="2815628" y="395905"/>
        <a:ext cx="1438490" cy="3308894"/>
      </dsp:txXfrm>
    </dsp:sp>
    <dsp:sp modelId="{B6424C4C-44A7-4BBD-BC34-7BF0ECD2A6C0}">
      <dsp:nvSpPr>
        <dsp:cNvPr id="0" name=""/>
        <dsp:cNvSpPr/>
      </dsp:nvSpPr>
      <dsp:spPr>
        <a:xfrm>
          <a:off x="4217547" y="4089"/>
          <a:ext cx="491074" cy="380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217547" y="80174"/>
        <a:ext cx="376946" cy="228256"/>
      </dsp:txXfrm>
    </dsp:sp>
    <dsp:sp modelId="{D07E7702-E45D-4F4F-A0B5-CE8384976EA1}">
      <dsp:nvSpPr>
        <dsp:cNvPr id="0" name=""/>
        <dsp:cNvSpPr/>
      </dsp:nvSpPr>
      <dsp:spPr>
        <a:xfrm>
          <a:off x="4912463" y="37453"/>
          <a:ext cx="1527996" cy="470549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rgbClr val="F6F9FF"/>
              </a:solidFill>
            </a:rPr>
            <a:t>Eliminating based on performance</a:t>
          </a:r>
          <a:endParaRPr lang="en-IN" sz="800" kern="1200" dirty="0">
            <a:solidFill>
              <a:srgbClr val="F6F9FF"/>
            </a:solidFill>
          </a:endParaRPr>
        </a:p>
      </dsp:txBody>
      <dsp:txXfrm>
        <a:off x="4912463" y="37453"/>
        <a:ext cx="1527996" cy="313699"/>
      </dsp:txXfrm>
    </dsp:sp>
    <dsp:sp modelId="{76ECC69B-8782-4D46-8223-1D825416CF22}">
      <dsp:nvSpPr>
        <dsp:cNvPr id="0" name=""/>
        <dsp:cNvSpPr/>
      </dsp:nvSpPr>
      <dsp:spPr>
        <a:xfrm>
          <a:off x="5225426" y="351152"/>
          <a:ext cx="1527996" cy="339840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Multinomial Logistic Regression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Random Forest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Neural Network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  <a:endParaRPr lang="en-IN" sz="1200" kern="1200" dirty="0"/>
        </a:p>
      </dsp:txBody>
      <dsp:txXfrm>
        <a:off x="5270179" y="395905"/>
        <a:ext cx="1438490" cy="3308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6/25/2021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727" y="1269551"/>
            <a:ext cx="5089069" cy="1413236"/>
          </a:xfrm>
        </p:spPr>
        <p:txBody>
          <a:bodyPr>
            <a:normAutofit/>
          </a:bodyPr>
          <a:lstStyle/>
          <a:p>
            <a:r>
              <a:rPr lang="en-US" sz="4000" dirty="0"/>
              <a:t>Automatic Ticket Assignment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523" y="2857500"/>
            <a:ext cx="5176273" cy="2730950"/>
          </a:xfrm>
        </p:spPr>
        <p:txBody>
          <a:bodyPr>
            <a:normAutofit/>
          </a:bodyPr>
          <a:lstStyle/>
          <a:p>
            <a:r>
              <a:rPr lang="en-US" sz="1400" b="1" dirty="0"/>
              <a:t>Capstone project </a:t>
            </a:r>
            <a:r>
              <a:rPr lang="en-US" sz="1400" dirty="0"/>
              <a:t>– </a:t>
            </a:r>
            <a:r>
              <a:rPr lang="en-US" sz="1400" cap="none" dirty="0">
                <a:solidFill>
                  <a:srgbClr val="191919"/>
                </a:solidFill>
              </a:rPr>
              <a:t>A</a:t>
            </a:r>
            <a:r>
              <a:rPr lang="en-US" sz="1400" b="0" i="0" u="none" strike="noStrike" cap="none" baseline="0" dirty="0">
                <a:solidFill>
                  <a:srgbClr val="191919"/>
                </a:solidFill>
              </a:rPr>
              <a:t>utomating IT ticket assignment using advanced machine learning algorithms</a:t>
            </a:r>
            <a:endParaRPr lang="en-US" sz="1400" b="0" i="0" u="none" strike="noStrike" baseline="0" dirty="0">
              <a:solidFill>
                <a:srgbClr val="191919"/>
              </a:solidFill>
            </a:endParaRPr>
          </a:p>
          <a:p>
            <a:r>
              <a:rPr lang="en-US" sz="1400" dirty="0"/>
              <a:t>B</a:t>
            </a:r>
            <a:r>
              <a:rPr lang="en-US" sz="1400" cap="none" dirty="0"/>
              <a:t>y</a:t>
            </a:r>
            <a:r>
              <a:rPr lang="en-US" sz="1400" dirty="0"/>
              <a:t>,</a:t>
            </a:r>
          </a:p>
          <a:p>
            <a:r>
              <a:rPr lang="en-US" sz="1400" cap="none" dirty="0" err="1"/>
              <a:t>Madhumitha.R</a:t>
            </a:r>
            <a:endParaRPr lang="en-US" sz="1400" cap="none" dirty="0"/>
          </a:p>
          <a:p>
            <a:r>
              <a:rPr lang="en-US" sz="1400" cap="none" dirty="0" err="1"/>
              <a:t>Harika.M</a:t>
            </a:r>
            <a:endParaRPr lang="en-US" sz="1400" cap="none" dirty="0"/>
          </a:p>
          <a:p>
            <a:r>
              <a:rPr lang="en-US" sz="1400" cap="none" dirty="0" err="1"/>
              <a:t>Deepkumar</a:t>
            </a:r>
            <a:r>
              <a:rPr lang="en-US" sz="1400" cap="none" dirty="0"/>
              <a:t> </a:t>
            </a:r>
            <a:r>
              <a:rPr lang="en-US" sz="1400" cap="none" dirty="0" err="1"/>
              <a:t>Aravindkumar</a:t>
            </a:r>
            <a:r>
              <a:rPr lang="en-US" sz="1400" cap="none" dirty="0"/>
              <a:t> Patel</a:t>
            </a:r>
          </a:p>
          <a:p>
            <a:r>
              <a:rPr lang="en-US" sz="1400" cap="none" dirty="0" err="1"/>
              <a:t>Rachit</a:t>
            </a:r>
            <a:r>
              <a:rPr lang="en-US" sz="1400" cap="none" dirty="0"/>
              <a:t> </a:t>
            </a:r>
            <a:r>
              <a:rPr lang="en-US" sz="1400" cap="none" dirty="0" err="1"/>
              <a:t>Vaid</a:t>
            </a:r>
            <a:endParaRPr lang="en-US" sz="14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98919-F9BE-4DFE-A0D0-E71C3D3D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796" y="1269551"/>
            <a:ext cx="5532175" cy="4318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95" y="3135208"/>
            <a:ext cx="5711810" cy="587584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91" y="731841"/>
            <a:ext cx="9101218" cy="58758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INCIDENT MANAGEMENT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0284" y="1402490"/>
            <a:ext cx="5172130" cy="390635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92929"/>
                </a:solidFill>
              </a:rPr>
              <a:t>I</a:t>
            </a:r>
            <a:r>
              <a:rPr lang="en-US" sz="1400" b="0" i="0" dirty="0">
                <a:solidFill>
                  <a:srgbClr val="292929"/>
                </a:solidFill>
                <a:effectLst/>
              </a:rPr>
              <a:t>ncident - An unplanned interruption to an IT service that affects </a:t>
            </a:r>
            <a:r>
              <a:rPr lang="en-US" sz="1400" dirty="0">
                <a:solidFill>
                  <a:srgbClr val="292929"/>
                </a:solidFill>
              </a:rPr>
              <a:t>the </a:t>
            </a:r>
            <a:r>
              <a:rPr lang="en-US" sz="1400" b="0" i="0" dirty="0">
                <a:solidFill>
                  <a:srgbClr val="292929"/>
                </a:solidFill>
                <a:effectLst/>
              </a:rPr>
              <a:t>Users and impacts the Business</a:t>
            </a:r>
          </a:p>
          <a:p>
            <a:pPr marL="0" indent="0">
              <a:buNone/>
            </a:pPr>
            <a:endParaRPr lang="en-US" sz="1400" b="0" i="0" dirty="0">
              <a:solidFill>
                <a:srgbClr val="292929"/>
              </a:solidFill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92929"/>
                </a:solidFill>
                <a:effectLst/>
              </a:rPr>
              <a:t>Incident Management – Provide fixes resolving the incident to restore the service to its full capacity </a:t>
            </a:r>
          </a:p>
          <a:p>
            <a:pPr marL="0" indent="0">
              <a:buNone/>
            </a:pPr>
            <a:endParaRPr lang="en-US" sz="1400" b="0" i="0" dirty="0">
              <a:solidFill>
                <a:srgbClr val="292929"/>
              </a:solidFill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92929"/>
                </a:solidFill>
              </a:rPr>
              <a:t>Aims </a:t>
            </a:r>
            <a:r>
              <a:rPr lang="en-US" sz="1400" b="0" i="0" dirty="0">
                <a:solidFill>
                  <a:srgbClr val="292929"/>
                </a:solidFill>
                <a:effectLst/>
              </a:rPr>
              <a:t>to ensure no business impact and uninterrupted service continuity.</a:t>
            </a:r>
          </a:p>
          <a:p>
            <a:pPr marL="0" indent="0">
              <a:buNone/>
            </a:pPr>
            <a:endParaRPr lang="en-US" sz="1400" b="0" i="0" dirty="0">
              <a:solidFill>
                <a:srgbClr val="292929"/>
              </a:solidFill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92929"/>
                </a:solidFill>
              </a:rPr>
              <a:t>Incident Management Process – Service tickets raised by users are assigned to related IT groups for incident resolution.</a:t>
            </a:r>
          </a:p>
          <a:p>
            <a:pPr marL="0" indent="0">
              <a:buNone/>
            </a:pPr>
            <a:endParaRPr lang="en-US" sz="1400" dirty="0">
              <a:solidFill>
                <a:srgbClr val="292929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92929"/>
                </a:solidFill>
                <a:effectLst/>
              </a:rPr>
              <a:t>Traditionally, </a:t>
            </a:r>
            <a:r>
              <a:rPr lang="en-US" sz="1400" dirty="0">
                <a:solidFill>
                  <a:srgbClr val="292929"/>
                </a:solidFill>
              </a:rPr>
              <a:t>group are assigned manually.</a:t>
            </a:r>
            <a:endParaRPr lang="en-US" sz="14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128C3D-2354-4AF1-83FB-B2DB6E4A172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4230" t="9949" r="1760" b="158"/>
          <a:stretch/>
        </p:blipFill>
        <p:spPr>
          <a:xfrm>
            <a:off x="670190" y="1402490"/>
            <a:ext cx="4844701" cy="40530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81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6484" y="1850645"/>
            <a:ext cx="4960024" cy="271209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1600" u="sng" dirty="0"/>
              <a:t>Automate the assignment process</a:t>
            </a:r>
          </a:p>
          <a:p>
            <a:r>
              <a:rPr lang="en-US" sz="1400" dirty="0"/>
              <a:t>Drastic reduction in Time consumption</a:t>
            </a:r>
          </a:p>
          <a:p>
            <a:r>
              <a:rPr lang="en-US" sz="1400" dirty="0"/>
              <a:t>Cost saving/cutting</a:t>
            </a:r>
          </a:p>
          <a:p>
            <a:r>
              <a:rPr lang="en-US" sz="1400" dirty="0"/>
              <a:t>Eliminates human error(Better model accuracy)</a:t>
            </a:r>
          </a:p>
          <a:p>
            <a:r>
              <a:rPr lang="en-US" sz="1400" dirty="0"/>
              <a:t>Improved customer satisfaction</a:t>
            </a:r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B82C5-5B13-4C7F-A3C2-29E5FF8D59AE}"/>
              </a:ext>
            </a:extLst>
          </p:cNvPr>
          <p:cNvSpPr txBox="1">
            <a:spLocks/>
          </p:cNvSpPr>
          <p:nvPr/>
        </p:nvSpPr>
        <p:spPr>
          <a:xfrm>
            <a:off x="785929" y="684275"/>
            <a:ext cx="5460992" cy="126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Statement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EBB2779-AA00-455B-8DE2-90FD1660DC7D}"/>
              </a:ext>
            </a:extLst>
          </p:cNvPr>
          <p:cNvSpPr txBox="1">
            <a:spLocks/>
          </p:cNvSpPr>
          <p:nvPr/>
        </p:nvSpPr>
        <p:spPr>
          <a:xfrm>
            <a:off x="6087775" y="684275"/>
            <a:ext cx="5460992" cy="126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solution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82B82-EA05-4844-B169-A10A82B24DD8}"/>
              </a:ext>
            </a:extLst>
          </p:cNvPr>
          <p:cNvCxnSpPr/>
          <p:nvPr/>
        </p:nvCxnSpPr>
        <p:spPr>
          <a:xfrm>
            <a:off x="6087775" y="1222898"/>
            <a:ext cx="0" cy="473179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F65F76-9D3B-444E-AC9D-AAC166249AC1}"/>
              </a:ext>
            </a:extLst>
          </p:cNvPr>
          <p:cNvSpPr txBox="1">
            <a:spLocks/>
          </p:cNvSpPr>
          <p:nvPr/>
        </p:nvSpPr>
        <p:spPr>
          <a:xfrm>
            <a:off x="1112058" y="1628338"/>
            <a:ext cx="4649588" cy="315670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n-US" sz="1600" u="sng" dirty="0">
                <a:solidFill>
                  <a:schemeClr val="tx1"/>
                </a:solidFill>
                <a:latin typeface="+mn-lt"/>
              </a:rPr>
              <a:t>Issues with manual assignment</a:t>
            </a:r>
          </a:p>
          <a:p>
            <a:r>
              <a:rPr lang="en-US" sz="1400" dirty="0"/>
              <a:t>Time consuming</a:t>
            </a:r>
          </a:p>
          <a:p>
            <a:r>
              <a:rPr lang="en-US" sz="1400" dirty="0"/>
              <a:t>Human resource intensive</a:t>
            </a:r>
          </a:p>
          <a:p>
            <a:r>
              <a:rPr lang="en-US" sz="1400" dirty="0"/>
              <a:t>Susceptible to human error (approximately </a:t>
            </a:r>
            <a:r>
              <a:rPr lang="en-US" sz="1400" b="0" i="0" dirty="0">
                <a:solidFill>
                  <a:srgbClr val="292929"/>
                </a:solidFill>
                <a:effectLst/>
              </a:rPr>
              <a:t>25% of incidents are considered to be wrongly assigned to functional teams)</a:t>
            </a:r>
            <a:endParaRPr lang="en-US" sz="1400" dirty="0"/>
          </a:p>
          <a:p>
            <a:r>
              <a:rPr lang="en-US" sz="1400" dirty="0"/>
              <a:t>Can lead to deterioration in user satisfaction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42" y="640438"/>
            <a:ext cx="4648916" cy="587584"/>
          </a:xfrm>
        </p:spPr>
        <p:txBody>
          <a:bodyPr>
            <a:noAutofit/>
          </a:bodyPr>
          <a:lstStyle/>
          <a:p>
            <a:r>
              <a:rPr lang="en-US" dirty="0"/>
              <a:t>Solution METHODOLOGY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A467E1C-861D-4D77-8A29-A98A2D767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934673"/>
              </p:ext>
            </p:extLst>
          </p:nvPr>
        </p:nvGraphicFramePr>
        <p:xfrm>
          <a:off x="3658770" y="1228022"/>
          <a:ext cx="4874460" cy="498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20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80" y="803842"/>
            <a:ext cx="4685930" cy="5875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Dataset characteristics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BCC65-0B68-4F08-A8A5-C4EAF15D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44" y="1453406"/>
            <a:ext cx="7769312" cy="17558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9F0CBD0D-57E9-4F26-9F61-BD41A4F47720}"/>
              </a:ext>
            </a:extLst>
          </p:cNvPr>
          <p:cNvSpPr txBox="1">
            <a:spLocks/>
          </p:cNvSpPr>
          <p:nvPr/>
        </p:nvSpPr>
        <p:spPr>
          <a:xfrm>
            <a:off x="1012646" y="3842114"/>
            <a:ext cx="3477376" cy="206437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lang="en-IN" sz="1400" b="0" i="0" u="none" strike="noStrike" baseline="0" dirty="0"/>
              <a:t>8500 tickets </a:t>
            </a:r>
            <a:r>
              <a:rPr lang="en-IN" sz="1400" dirty="0"/>
              <a:t>overall among 74 assignment groups</a:t>
            </a:r>
            <a:endParaRPr lang="en-IN" sz="1400" b="0" i="0" u="none" strike="noStrike" baseline="0" dirty="0"/>
          </a:p>
          <a:p>
            <a:pPr algn="l">
              <a:buFont typeface="Wingdings" panose="05000000000000000000" pitchFamily="2" charset="2"/>
              <a:buChar char="v"/>
            </a:pPr>
            <a:r>
              <a:rPr lang="en-IN" sz="1400" dirty="0"/>
              <a:t>Contains NULL values – data cleansing required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IN" sz="1400" b="0" i="0" u="none" strike="noStrike" baseline="0" dirty="0"/>
              <a:t>Tickets in multiple languages – English language tickets will be automated.</a:t>
            </a:r>
          </a:p>
          <a:p>
            <a:pPr algn="l"/>
            <a:endParaRPr lang="en-US" sz="140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05FDE858-F7AB-4781-BB5A-C8F870EA3D12}"/>
              </a:ext>
            </a:extLst>
          </p:cNvPr>
          <p:cNvSpPr txBox="1">
            <a:spLocks/>
          </p:cNvSpPr>
          <p:nvPr/>
        </p:nvSpPr>
        <p:spPr>
          <a:xfrm>
            <a:off x="7529919" y="3710700"/>
            <a:ext cx="3354104" cy="175587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Nearly half the tickets assigned to GRP_0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Multiple groups with low ticket count – data balancing required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12121"/>
                </a:solidFill>
              </a:rPr>
              <a:t>Consist of </a:t>
            </a:r>
            <a:r>
              <a:rPr lang="en-US" sz="1400" b="0" i="0" dirty="0">
                <a:solidFill>
                  <a:srgbClr val="212121"/>
                </a:solidFill>
                <a:effectLst/>
              </a:rPr>
              <a:t>2950</a:t>
            </a:r>
            <a:r>
              <a:rPr lang="en-US" sz="1400" dirty="0">
                <a:solidFill>
                  <a:srgbClr val="212121"/>
                </a:solidFill>
              </a:rPr>
              <a:t> distinct Callers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1580E-AD3C-463D-9F56-76AA022D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03" y="3429000"/>
            <a:ext cx="2310683" cy="21957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F8D7BE7-9D93-498E-B2C3-A8C91D3F2C62}"/>
              </a:ext>
            </a:extLst>
          </p:cNvPr>
          <p:cNvSpPr txBox="1">
            <a:spLocks/>
          </p:cNvSpPr>
          <p:nvPr/>
        </p:nvSpPr>
        <p:spPr>
          <a:xfrm>
            <a:off x="4745665" y="5686766"/>
            <a:ext cx="2068758" cy="43943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Top Frequent Words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2862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991A0D8-F6E5-4FA2-AD43-4CB5277491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868802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033708-1B15-4B04-918F-B120720396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4431314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9261E41-3E78-43B0-A8A9-E0B7FAB50A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7993827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0E9FE-E727-4948-A826-2154DA550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1120" y="5257321"/>
            <a:ext cx="3100894" cy="583534"/>
          </a:xfrm>
        </p:spPr>
        <p:txBody>
          <a:bodyPr>
            <a:normAutofit/>
          </a:bodyPr>
          <a:lstStyle/>
          <a:p>
            <a:r>
              <a:rPr lang="en-US" dirty="0"/>
              <a:t>Group 0 – L</a:t>
            </a:r>
            <a:r>
              <a:rPr lang="en-US" cap="none" dirty="0"/>
              <a:t>ogin</a:t>
            </a:r>
            <a:r>
              <a:rPr lang="en-US" dirty="0"/>
              <a:t> i</a:t>
            </a:r>
            <a:r>
              <a:rPr lang="en-US" cap="none" dirty="0"/>
              <a:t>ssue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7C6FD4-CCD5-4119-ABD6-23DC176DB32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68083" y="5257321"/>
            <a:ext cx="3055833" cy="583534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8 – J</a:t>
            </a:r>
            <a:r>
              <a:rPr lang="en-US" cap="none" dirty="0"/>
              <a:t>ob Scheduling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C63A7-BF4F-4C37-AA7D-5347ACE68D2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03896" y="5257321"/>
            <a:ext cx="3433074" cy="583534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24 – </a:t>
            </a:r>
            <a:r>
              <a:rPr lang="en-US" cap="none" dirty="0"/>
              <a:t>Needs Translation</a:t>
            </a:r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48FFE-098F-4A0B-A61D-BCD90C1A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98" y="942871"/>
            <a:ext cx="5660401" cy="587584"/>
          </a:xfrm>
        </p:spPr>
        <p:txBody>
          <a:bodyPr>
            <a:normAutofit/>
          </a:bodyPr>
          <a:lstStyle/>
          <a:p>
            <a:r>
              <a:rPr lang="en-US" sz="2400" dirty="0"/>
              <a:t>T</a:t>
            </a:r>
            <a:r>
              <a:rPr lang="en-US" sz="2400" cap="none" dirty="0"/>
              <a:t>op</a:t>
            </a:r>
            <a:r>
              <a:rPr lang="en-US" sz="2400" dirty="0"/>
              <a:t> 3 </a:t>
            </a:r>
            <a:r>
              <a:rPr lang="en-US" sz="2400" cap="none" dirty="0"/>
              <a:t>Assignment-Group Word-Cloud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5789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767DA1-8946-4CCE-ADC3-F296315E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162" y="780558"/>
            <a:ext cx="5649306" cy="58758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 Selection</a:t>
            </a:r>
            <a:endParaRPr lang="en-IN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45E3ECA-E299-447F-894E-4D49A602D7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8864825"/>
              </p:ext>
            </p:extLst>
          </p:nvPr>
        </p:nvGraphicFramePr>
        <p:xfrm>
          <a:off x="8084812" y="1810232"/>
          <a:ext cx="3146531" cy="254737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10196">
                  <a:extLst>
                    <a:ext uri="{9D8B030D-6E8A-4147-A177-3AD203B41FA5}">
                      <a16:colId xmlns:a16="http://schemas.microsoft.com/office/drawing/2014/main" val="1639769907"/>
                    </a:ext>
                  </a:extLst>
                </a:gridCol>
                <a:gridCol w="1736335">
                  <a:extLst>
                    <a:ext uri="{9D8B030D-6E8A-4147-A177-3AD203B41FA5}">
                      <a16:colId xmlns:a16="http://schemas.microsoft.com/office/drawing/2014/main" val="3909501954"/>
                    </a:ext>
                  </a:extLst>
                </a:gridCol>
              </a:tblGrid>
              <a:tr h="2903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  <a:endParaRPr lang="en-IN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Validation Accuracy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86351"/>
                  </a:ext>
                </a:extLst>
              </a:tr>
              <a:tr h="290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Neural Network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93.21</a:t>
                      </a:r>
                      <a:endParaRPr lang="en-IN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77803532"/>
                  </a:ext>
                </a:extLst>
              </a:tr>
              <a:tr h="290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92.19</a:t>
                      </a:r>
                      <a:endParaRPr lang="en-IN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48851719"/>
                  </a:ext>
                </a:extLst>
              </a:tr>
              <a:tr h="3579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Multinomial Logistic Regression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90.58</a:t>
                      </a:r>
                      <a:endParaRPr lang="en-IN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18382714"/>
                  </a:ext>
                </a:extLst>
              </a:tr>
              <a:tr h="290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LSTM with </a:t>
                      </a:r>
                      <a:r>
                        <a:rPr lang="en-US" sz="1200" dirty="0" err="1"/>
                        <a:t>GloVe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85.16</a:t>
                      </a:r>
                      <a:endParaRPr lang="en-IN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5528072"/>
                  </a:ext>
                </a:extLst>
              </a:tr>
              <a:tr h="290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LSTM with word2vec </a:t>
                      </a:r>
                      <a:endParaRPr lang="en-IN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84.84 </a:t>
                      </a:r>
                      <a:endParaRPr lang="en-IN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11160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177A522-DEB5-4962-AA18-ECFD92421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451234"/>
              </p:ext>
            </p:extLst>
          </p:nvPr>
        </p:nvGraphicFramePr>
        <p:xfrm>
          <a:off x="722050" y="1535497"/>
          <a:ext cx="6756784" cy="378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16">
            <a:extLst>
              <a:ext uri="{FF2B5EF4-FFF2-40B4-BE49-F238E27FC236}">
                <a16:creationId xmlns:a16="http://schemas.microsoft.com/office/drawing/2014/main" id="{AFAEE2F4-CB7C-45E6-9CE9-8A4EFC4CE5C1}"/>
              </a:ext>
            </a:extLst>
          </p:cNvPr>
          <p:cNvSpPr txBox="1">
            <a:spLocks/>
          </p:cNvSpPr>
          <p:nvPr/>
        </p:nvSpPr>
        <p:spPr>
          <a:xfrm>
            <a:off x="7981025" y="4745855"/>
            <a:ext cx="3354104" cy="131406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Neural Network performs the b</a:t>
            </a:r>
            <a:r>
              <a:rPr lang="en-US" sz="1400" b="0" i="0" u="none" strike="noStrike" baseline="0" dirty="0"/>
              <a:t>est when evaluated based on</a:t>
            </a:r>
          </a:p>
          <a:p>
            <a:pPr marL="486918" lvl="1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/>
              <a:t>F1-Score – 92.58%</a:t>
            </a:r>
          </a:p>
          <a:p>
            <a:pPr marL="486918" lvl="1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/>
              <a:t>Cohen Kappa Score – 93.96%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7499BC-DE8F-48EF-8672-380E932FC99E}"/>
              </a:ext>
            </a:extLst>
          </p:cNvPr>
          <p:cNvSpPr txBox="1">
            <a:spLocks/>
          </p:cNvSpPr>
          <p:nvPr/>
        </p:nvSpPr>
        <p:spPr>
          <a:xfrm>
            <a:off x="2250002" y="5489858"/>
            <a:ext cx="3700880" cy="417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Model Selection Approach</a:t>
            </a:r>
            <a:endParaRPr lang="en-IN" sz="20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EE400B-0B71-4C1F-B372-887D2DC52021}"/>
              </a:ext>
            </a:extLst>
          </p:cNvPr>
          <p:cNvSpPr txBox="1">
            <a:spLocks/>
          </p:cNvSpPr>
          <p:nvPr/>
        </p:nvSpPr>
        <p:spPr>
          <a:xfrm>
            <a:off x="7703851" y="1393372"/>
            <a:ext cx="3700880" cy="41720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Improvised-Model Performance</a:t>
            </a:r>
            <a:endParaRPr lang="en-IN" sz="200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B96CBC8-D39D-4ED3-8B22-FDB5D05AC31E}"/>
              </a:ext>
            </a:extLst>
          </p:cNvPr>
          <p:cNvSpPr txBox="1">
            <a:spLocks/>
          </p:cNvSpPr>
          <p:nvPr/>
        </p:nvSpPr>
        <p:spPr>
          <a:xfrm>
            <a:off x="7703851" y="4487749"/>
            <a:ext cx="3700880" cy="4172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Best Model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7295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CEB312B4-D9CE-405C-BA00-2382626DC963}"/>
              </a:ext>
            </a:extLst>
          </p:cNvPr>
          <p:cNvSpPr txBox="1">
            <a:spLocks/>
          </p:cNvSpPr>
          <p:nvPr/>
        </p:nvSpPr>
        <p:spPr>
          <a:xfrm>
            <a:off x="3388162" y="807720"/>
            <a:ext cx="5649306" cy="461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Machine Learning app </a:t>
            </a:r>
            <a:endParaRPr lang="en-IN" sz="2800" dirty="0"/>
          </a:p>
        </p:txBody>
      </p:sp>
      <p:pic>
        <p:nvPicPr>
          <p:cNvPr id="14" name="APP_Video">
            <a:hlinkClick r:id="" action="ppaction://media"/>
            <a:extLst>
              <a:ext uri="{FF2B5EF4-FFF2-40B4-BE49-F238E27FC236}">
                <a16:creationId xmlns:a16="http://schemas.microsoft.com/office/drawing/2014/main" id="{2BB344EE-048C-4C97-8CDD-B945A8D33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812" t="10150" r="14062" b="889"/>
          <a:stretch/>
        </p:blipFill>
        <p:spPr>
          <a:xfrm>
            <a:off x="2595728" y="1269082"/>
            <a:ext cx="7000544" cy="4857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85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8CE5-04E7-4107-BE63-5576A784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573" y="883620"/>
            <a:ext cx="4886854" cy="587584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9090F0-271D-49EF-ADC0-B7A002124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36623"/>
              </p:ext>
            </p:extLst>
          </p:nvPr>
        </p:nvGraphicFramePr>
        <p:xfrm>
          <a:off x="1009650" y="1899920"/>
          <a:ext cx="10172700" cy="29921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765309763"/>
                    </a:ext>
                  </a:extLst>
                </a:gridCol>
                <a:gridCol w="3596640">
                  <a:extLst>
                    <a:ext uri="{9D8B030D-6E8A-4147-A177-3AD203B41FA5}">
                      <a16:colId xmlns:a16="http://schemas.microsoft.com/office/drawing/2014/main" val="1563271816"/>
                    </a:ext>
                  </a:extLst>
                </a:gridCol>
                <a:gridCol w="2674620">
                  <a:extLst>
                    <a:ext uri="{9D8B030D-6E8A-4147-A177-3AD203B41FA5}">
                      <a16:colId xmlns:a16="http://schemas.microsoft.com/office/drawing/2014/main" val="118947133"/>
                    </a:ext>
                  </a:extLst>
                </a:gridCol>
                <a:gridCol w="3166110">
                  <a:extLst>
                    <a:ext uri="{9D8B030D-6E8A-4147-A177-3AD203B41FA5}">
                      <a16:colId xmlns:a16="http://schemas.microsoft.com/office/drawing/2014/main" val="52885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S. no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Drawbacks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Future Scope</a:t>
                      </a:r>
                      <a:endParaRPr lang="en-IN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96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92929"/>
                          </a:solidFill>
                        </a:rPr>
                        <a:t>Non-English tickets need to be translated manually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Automating translation of huge dataset using Google API is challenging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Research and overcome the challenge of automatic translation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292929"/>
                          </a:solidFill>
                        </a:rPr>
                        <a:t>Failing prediction of assignment groups clubbed into miscellaneous group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292929"/>
                          </a:solidFill>
                        </a:rPr>
                        <a:t>High imbalance in the no of tickets per assignment group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 a separate prediction for tickets classified under miscellaneous as well as work on getting more training tickets under these groups.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0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Unable to perform advance sampling methods and use models like LSTM and Advance models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Shortage of RAM space and absence of parallel processing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 higher RAM size and multiple processors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79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4442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17795</TotalTime>
  <Words>554</Words>
  <Application>Microsoft Office PowerPoint</Application>
  <PresentationFormat>Widescreen</PresentationFormat>
  <Paragraphs>124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RetrospectVTI</vt:lpstr>
      <vt:lpstr>Automatic Ticket Assignment</vt:lpstr>
      <vt:lpstr>INCIDENT MANAGEMENT PROCESS</vt:lpstr>
      <vt:lpstr>PowerPoint Presentation</vt:lpstr>
      <vt:lpstr>Solution METHODOLOGY</vt:lpstr>
      <vt:lpstr>Dataset characteristics</vt:lpstr>
      <vt:lpstr>Top 3 Assignment-Group Word-Cloud</vt:lpstr>
      <vt:lpstr>Model Selection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Ticket Assignment</dc:title>
  <dc:creator>Madhumitha Rajaraman</dc:creator>
  <cp:lastModifiedBy>Madhumitha Rajaraman</cp:lastModifiedBy>
  <cp:revision>318</cp:revision>
  <dcterms:created xsi:type="dcterms:W3CDTF">2021-05-27T09:46:24Z</dcterms:created>
  <dcterms:modified xsi:type="dcterms:W3CDTF">2021-06-25T21:21:38Z</dcterms:modified>
</cp:coreProperties>
</file>